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ozi-ru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 descr="logo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1225" y="2444688"/>
            <a:ext cx="4581525" cy="25241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Блокировки</a:t>
            </a:r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история провалов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76200"/>
            <a:ext cx="7620000" cy="493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Shape 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038" y="166688"/>
            <a:ext cx="7019925" cy="481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 b="1"/>
              <a:t> 金盾工程</a:t>
            </a:r>
            <a:endParaRPr sz="6000" b="1"/>
          </a:p>
        </p:txBody>
      </p:sp>
      <p:sp>
        <p:nvSpPr>
          <p:cNvPr id="72" name="Shape 72"/>
          <p:cNvSpPr txBox="1"/>
          <p:nvPr/>
        </p:nvSpPr>
        <p:spPr>
          <a:xfrm>
            <a:off x="6194050" y="4498300"/>
            <a:ext cx="2781900" cy="3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B7B7B7"/>
                </a:solidFill>
                <a:highlight>
                  <a:srgbClr val="FFFFFF"/>
                </a:highlight>
              </a:rPr>
              <a:t>Jīndùn gōngchéng</a:t>
            </a:r>
            <a:endParaRPr sz="1800">
              <a:solidFill>
                <a:srgbClr val="B7B7B7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/>
              <a:t>Если вы откроете окно для притока свежего воздуха, вы должны ожидать, что с воздухом прилетят и мухи!</a:t>
            </a:r>
            <a:endParaRPr i="1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Ден Сяо Пин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Shape 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673" y="0"/>
            <a:ext cx="7116652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Как это работает</a:t>
            </a:r>
            <a:endParaRPr/>
          </a:p>
        </p:txBody>
      </p:sp>
      <p:pic>
        <p:nvPicPr>
          <p:cNvPr id="88" name="Shape 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500" y="1017723"/>
            <a:ext cx="7883850" cy="25868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 txBox="1"/>
          <p:nvPr/>
        </p:nvSpPr>
        <p:spPr>
          <a:xfrm>
            <a:off x="467250" y="3668925"/>
            <a:ext cx="8209500" cy="13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/>
              <a:t>Сегодня имеется только пять операторов с правом трансграничной передачи трафика и десять узлов обмена трафиком с иностранными операторами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2650" y="107600"/>
            <a:ext cx="690147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7275" y="85725"/>
            <a:ext cx="7029450" cy="497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8075" y="151998"/>
            <a:ext cx="4053825" cy="304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425" y="1562200"/>
            <a:ext cx="4293851" cy="291822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Shape 106"/>
          <p:cNvSpPr txBox="1"/>
          <p:nvPr/>
        </p:nvSpPr>
        <p:spPr>
          <a:xfrm>
            <a:off x="524900" y="4632813"/>
            <a:ext cx="35589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/>
              <a:t>Фань Биньсинь</a:t>
            </a:r>
            <a:endParaRPr sz="2400" b="1"/>
          </a:p>
        </p:txBody>
      </p:sp>
      <p:sp>
        <p:nvSpPr>
          <p:cNvPr id="107" name="Shape 107"/>
          <p:cNvSpPr txBox="1"/>
          <p:nvPr/>
        </p:nvSpPr>
        <p:spPr>
          <a:xfrm>
            <a:off x="5091725" y="3301500"/>
            <a:ext cx="3399000" cy="10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/>
              <a:t>Речной краб.</a:t>
            </a:r>
            <a:endParaRPr sz="24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/>
              <a:t>"гармония" </a:t>
            </a:r>
            <a:endParaRPr sz="24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/>
              <a:t>(和谐 héxié)</a:t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Несколько цифр о “Золотом щите”</a:t>
            </a:r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/>
              <a:t>Количество пользователей &gt;750 млн.</a:t>
            </a:r>
            <a:endParaRPr sz="3000"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3000"/>
              <a:t>Стоимость строительства - секретно (порядка 2 млрд долларов  CAPEX)</a:t>
            </a:r>
            <a:endParaRPr sz="3000"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3000"/>
              <a:t>Стоимость обслуживания - секретно (порядка 400 млн. долларов в год)</a:t>
            </a:r>
            <a:endParaRPr sz="3000"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 sz="3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Shape 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375" y="128588"/>
            <a:ext cx="6191250" cy="488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Shape 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6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Блокировки в “странах запада”</a:t>
            </a:r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ru" sz="2400"/>
              <a:t>Италия - запрет анонимного Wi-Fi</a:t>
            </a:r>
            <a:endParaRPr sz="2400"/>
          </a:p>
          <a:p>
            <a:pPr marL="457200" lvl="0" indent="-381000" rtl="0">
              <a:spcBef>
                <a:spcPts val="1600"/>
              </a:spcBef>
              <a:spcAft>
                <a:spcPts val="0"/>
              </a:spcAft>
              <a:buSzPts val="2400"/>
              <a:buAutoNum type="arabicPeriod"/>
            </a:pPr>
            <a:r>
              <a:rPr lang="ru" sz="2400"/>
              <a:t>Франция - HADOPI (2008)</a:t>
            </a:r>
            <a:endParaRPr sz="2400"/>
          </a:p>
          <a:p>
            <a:pPr marL="457200" lvl="0" indent="-381000" rtl="0">
              <a:spcBef>
                <a:spcPts val="1600"/>
              </a:spcBef>
              <a:spcAft>
                <a:spcPts val="0"/>
              </a:spcAft>
              <a:buSzPts val="2400"/>
              <a:buAutoNum type="arabicPeriod"/>
            </a:pPr>
            <a:r>
              <a:rPr lang="ru" sz="2400"/>
              <a:t>Германия - Störerhaftung и GEMA (2009)</a:t>
            </a:r>
            <a:endParaRPr sz="2400"/>
          </a:p>
          <a:p>
            <a:pPr marL="457200" lvl="0" indent="-381000" rtl="0">
              <a:spcBef>
                <a:spcPts val="1600"/>
              </a:spcBef>
              <a:spcAft>
                <a:spcPts val="0"/>
              </a:spcAft>
              <a:buSzPts val="2400"/>
              <a:buAutoNum type="arabicPeriod"/>
            </a:pPr>
            <a:r>
              <a:rPr lang="ru" sz="2400"/>
              <a:t>Бельгия - PiratBay (2011)</a:t>
            </a:r>
            <a:endParaRPr sz="2400"/>
          </a:p>
          <a:p>
            <a:pPr marL="457200" lvl="0" indent="-381000" rtl="0">
              <a:spcBef>
                <a:spcPts val="1600"/>
              </a:spcBef>
              <a:spcAft>
                <a:spcPts val="0"/>
              </a:spcAft>
              <a:buSzPts val="2400"/>
              <a:buAutoNum type="arabicPeriod"/>
            </a:pPr>
            <a:r>
              <a:rPr lang="ru" sz="2400"/>
              <a:t>“Право на забвение” - дело Костеха в Испании в 2014</a:t>
            </a:r>
            <a:endParaRPr sz="2400"/>
          </a:p>
          <a:p>
            <a:pPr marL="457200" lvl="0" indent="-381000" rtl="0">
              <a:spcBef>
                <a:spcPts val="1600"/>
              </a:spcBef>
              <a:spcAft>
                <a:spcPts val="1600"/>
              </a:spcAft>
              <a:buSzPts val="2400"/>
              <a:buAutoNum type="arabicPeriod"/>
            </a:pPr>
            <a:r>
              <a:rPr lang="ru" sz="2400"/>
              <a:t>В США - SOPA и PIPA</a:t>
            </a: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Еще</a:t>
            </a:r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/>
              <a:t>Самая жесткая цензура в Интернете - в Иране.</a:t>
            </a:r>
            <a:endParaRPr sz="2400"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2400"/>
              <a:t>Запрещены ресурсы:</a:t>
            </a:r>
            <a:endParaRPr sz="2400"/>
          </a:p>
          <a:p>
            <a:pPr marL="457200" lvl="0" indent="-381000" rtl="0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сексуальные</a:t>
            </a:r>
            <a:endParaRPr sz="2400"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политические сайты</a:t>
            </a:r>
            <a:endParaRPr sz="2400"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информация о правах женщин</a:t>
            </a:r>
            <a:endParaRPr sz="2400"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блоги</a:t>
            </a:r>
            <a:endParaRPr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Shape 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28" y="0"/>
            <a:ext cx="686014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5754" y="0"/>
            <a:ext cx="6752492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Телеграм работает...</a:t>
            </a:r>
            <a:endParaRPr/>
          </a:p>
        </p:txBody>
      </p:sp>
      <p:pic>
        <p:nvPicPr>
          <p:cNvPr id="151" name="Shape 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20511"/>
            <a:ext cx="9143999" cy="2502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Пакетная передача данных</a:t>
            </a:r>
            <a:endParaRPr/>
          </a:p>
        </p:txBody>
      </p:sp>
      <p:pic>
        <p:nvPicPr>
          <p:cNvPr id="157" name="Shape 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6438" y="2728913"/>
            <a:ext cx="5191125" cy="227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Shape 1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4338" y="1201813"/>
            <a:ext cx="4457700" cy="134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266900" y="831900"/>
            <a:ext cx="4778100" cy="34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 b="1"/>
              <a:t>В России ~2500 операторов</a:t>
            </a:r>
            <a:endParaRPr sz="4800" b="1"/>
          </a:p>
        </p:txBody>
      </p:sp>
      <p:pic>
        <p:nvPicPr>
          <p:cNvPr id="164" name="Shape 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7153" y="0"/>
            <a:ext cx="368684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Индекс связности</a:t>
            </a:r>
            <a:endParaRPr/>
          </a:p>
        </p:txBody>
      </p: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6050" y="1017725"/>
            <a:ext cx="5791200" cy="382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Почему в Казахстане получается блокировать</a:t>
            </a:r>
            <a:endParaRPr/>
          </a:p>
        </p:txBody>
      </p:sp>
      <p:pic>
        <p:nvPicPr>
          <p:cNvPr id="176" name="Shape 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3525" y="1088800"/>
            <a:ext cx="5956962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Shape 177"/>
          <p:cNvSpPr/>
          <p:nvPr/>
        </p:nvSpPr>
        <p:spPr>
          <a:xfrm>
            <a:off x="1353075" y="2688225"/>
            <a:ext cx="483900" cy="28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D7E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Shape 178"/>
          <p:cNvSpPr/>
          <p:nvPr/>
        </p:nvSpPr>
        <p:spPr>
          <a:xfrm rot="1592950">
            <a:off x="2016293" y="1541299"/>
            <a:ext cx="483930" cy="28670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D7E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Shape 179"/>
          <p:cNvSpPr/>
          <p:nvPr/>
        </p:nvSpPr>
        <p:spPr>
          <a:xfrm rot="1379323">
            <a:off x="4444620" y="1171863"/>
            <a:ext cx="483933" cy="28685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D7E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Shape 180"/>
          <p:cNvSpPr/>
          <p:nvPr/>
        </p:nvSpPr>
        <p:spPr>
          <a:xfrm rot="-9772112">
            <a:off x="5152803" y="4462566"/>
            <a:ext cx="483764" cy="28695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Shape 181"/>
          <p:cNvSpPr/>
          <p:nvPr/>
        </p:nvSpPr>
        <p:spPr>
          <a:xfrm rot="-9772112">
            <a:off x="6864378" y="3817466"/>
            <a:ext cx="483764" cy="28695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Как блокируется</a:t>
            </a:r>
            <a:endParaRPr/>
          </a:p>
        </p:txBody>
      </p:sp>
      <p:pic>
        <p:nvPicPr>
          <p:cNvPr id="187" name="Shape 187"/>
          <p:cNvPicPr preferRelativeResize="0"/>
          <p:nvPr/>
        </p:nvPicPr>
        <p:blipFill rotWithShape="1">
          <a:blip r:embed="rId3">
            <a:alphaModFix/>
          </a:blip>
          <a:srcRect t="3614"/>
          <a:stretch/>
        </p:blipFill>
        <p:spPr>
          <a:xfrm>
            <a:off x="152400" y="1102175"/>
            <a:ext cx="5088975" cy="3682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Shape 1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3775" y="1170125"/>
            <a:ext cx="3597825" cy="2299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Shape 1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1241" y="0"/>
            <a:ext cx="662151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Shape 1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170" y="0"/>
            <a:ext cx="724765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Что за оборудование?</a:t>
            </a:r>
            <a:endParaRPr/>
          </a:p>
        </p:txBody>
      </p:sp>
      <p:pic>
        <p:nvPicPr>
          <p:cNvPr id="204" name="Shape 2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7306775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Поставщики</a:t>
            </a:r>
            <a:endParaRPr/>
          </a:p>
        </p:txBody>
      </p:sp>
      <p:pic>
        <p:nvPicPr>
          <p:cNvPr id="210" name="Shape 2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7210425" cy="30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Shape 2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1206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3000" u="sng">
                <a:solidFill>
                  <a:schemeClr val="hlink"/>
                </a:solidFill>
                <a:hlinkClick r:id="rId4"/>
              </a:rPr>
              <a:t>ozi-ru.org</a:t>
            </a:r>
            <a:r>
              <a:rPr lang="ru" sz="3000"/>
              <a:t/>
            </a:r>
            <a:br>
              <a:rPr lang="ru" sz="3000"/>
            </a:br>
            <a:endParaRPr sz="30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"/>
              <a:t>klimarev@gmail.com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</Words>
  <Application>Microsoft Office PowerPoint</Application>
  <PresentationFormat>Экран (16:9)</PresentationFormat>
  <Paragraphs>41</Paragraphs>
  <Slides>28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Arial</vt:lpstr>
      <vt:lpstr>Simple Light</vt:lpstr>
      <vt:lpstr>Блокировки</vt:lpstr>
      <vt:lpstr>Презентация PowerPoint</vt:lpstr>
      <vt:lpstr>Презентация PowerPoint</vt:lpstr>
      <vt:lpstr> 金盾工程</vt:lpstr>
      <vt:lpstr>Если вы откроете окно для притока свежего воздуха, вы должны ожидать, что с воздухом прилетят и мухи! Ден Сяо Пин</vt:lpstr>
      <vt:lpstr>Презентация PowerPoint</vt:lpstr>
      <vt:lpstr>Как это работает</vt:lpstr>
      <vt:lpstr>Презентация PowerPoint</vt:lpstr>
      <vt:lpstr>Презентация PowerPoint</vt:lpstr>
      <vt:lpstr>Презентация PowerPoint</vt:lpstr>
      <vt:lpstr>Несколько цифр о “Золотом щите”</vt:lpstr>
      <vt:lpstr>Презентация PowerPoint</vt:lpstr>
      <vt:lpstr>Презентация PowerPoint</vt:lpstr>
      <vt:lpstr>Блокировки в “странах запада”</vt:lpstr>
      <vt:lpstr>Еще</vt:lpstr>
      <vt:lpstr>Презентация PowerPoint</vt:lpstr>
      <vt:lpstr>Презентация PowerPoint</vt:lpstr>
      <vt:lpstr>Телеграм работает...</vt:lpstr>
      <vt:lpstr>Пакетная передача данных</vt:lpstr>
      <vt:lpstr>В России ~2500 операторов</vt:lpstr>
      <vt:lpstr>Индекс связности</vt:lpstr>
      <vt:lpstr>Почему в Казахстане получается блокировать</vt:lpstr>
      <vt:lpstr>Как блокируется</vt:lpstr>
      <vt:lpstr>Презентация PowerPoint</vt:lpstr>
      <vt:lpstr>Презентация PowerPoint</vt:lpstr>
      <vt:lpstr>Что за оборудование?</vt:lpstr>
      <vt:lpstr>Поставщики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Блокировки</dc:title>
  <dc:creator>Nazgul'</dc:creator>
  <cp:lastModifiedBy>Пользователь Windows</cp:lastModifiedBy>
  <cp:revision>1</cp:revision>
  <dcterms:modified xsi:type="dcterms:W3CDTF">2018-07-03T06:06:38Z</dcterms:modified>
</cp:coreProperties>
</file>