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404" r:id="rId2"/>
    <p:sldId id="332" r:id="rId3"/>
    <p:sldId id="341" r:id="rId4"/>
    <p:sldId id="373" r:id="rId5"/>
    <p:sldId id="408" r:id="rId6"/>
    <p:sldId id="51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CD07217-B9D4-F442-BCBC-66CF8284F675}">
          <p14:sldIdLst>
            <p14:sldId id="404"/>
          </p14:sldIdLst>
        </p14:section>
        <p14:section name="Methodology" id="{DF7A9B2E-4B27-4147-8A15-24219689DF15}">
          <p14:sldIdLst>
            <p14:sldId id="332"/>
            <p14:sldId id="341"/>
            <p14:sldId id="373"/>
            <p14:sldId id="408"/>
            <p14:sldId id="516"/>
          </p14:sldIdLst>
        </p14:section>
        <p14:section name="Thank you" id="{D6B44921-B67B-CF4A-A57E-C574767D7E58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9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60" userDrawn="1">
          <p15:clr>
            <a:srgbClr val="A4A3A4"/>
          </p15:clr>
        </p15:guide>
        <p15:guide id="4" pos="7320" userDrawn="1">
          <p15:clr>
            <a:srgbClr val="A4A3A4"/>
          </p15:clr>
        </p15:guide>
        <p15:guide id="5" orient="horz" pos="400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89" autoAdjust="0"/>
    <p:restoredTop sz="96617" autoAdjust="0"/>
  </p:normalViewPr>
  <p:slideViewPr>
    <p:cSldViewPr snapToGrid="0">
      <p:cViewPr varScale="1">
        <p:scale>
          <a:sx n="65" d="100"/>
          <a:sy n="65" d="100"/>
        </p:scale>
        <p:origin x="500" y="40"/>
      </p:cViewPr>
      <p:guideLst>
        <p:guide orient="horz" pos="960"/>
        <p:guide pos="3840"/>
        <p:guide pos="360"/>
        <p:guide pos="7320"/>
        <p:guide orient="horz" pos="40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5592"/>
    </p:cViewPr>
  </p:sorterViewPr>
  <p:notesViewPr>
    <p:cSldViewPr snapToGrid="0">
      <p:cViewPr>
        <p:scale>
          <a:sx n="66" d="100"/>
          <a:sy n="66" d="100"/>
        </p:scale>
        <p:origin x="4352" y="103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FreightSansLFPro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FreightSansLFPro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0029F2-D35B-4983-9C48-FA7BF9C0B99C}" type="slidenum">
              <a:rPr lang="en-US" smtClean="0">
                <a:latin typeface="FreightSansLFPro" charset="0"/>
              </a:rPr>
              <a:t>‹#›</a:t>
            </a:fld>
            <a:endParaRPr lang="en-US" dirty="0">
              <a:latin typeface="FreightSansLFPr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3953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381000"/>
            <a:ext cx="4572001" cy="2573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81000" y="3124200"/>
            <a:ext cx="6096000" cy="533400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1000" y="8686800"/>
            <a:ext cx="4876800" cy="22701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867400" y="8686800"/>
            <a:ext cx="609600" cy="22701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000">
                <a:latin typeface="+mn-lt"/>
              </a:defRPr>
            </a:lvl1pPr>
          </a:lstStyle>
          <a:p>
            <a:fld id="{393696E4-7AAC-4BD8-B95F-AC5E2F1A66A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1000" y="152400"/>
            <a:ext cx="4572001" cy="185738"/>
          </a:xfrm>
          <a:prstGeom prst="rect">
            <a:avLst/>
          </a:prstGeom>
        </p:spPr>
        <p:txBody>
          <a:bodyPr vert="horz" lIns="0" tIns="0" rIns="0" bIns="0" rtlCol="0"/>
          <a:lstStyle>
            <a:lvl1pPr algn="l">
              <a:defRPr sz="1050">
                <a:latin typeface="+mn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701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45720" indent="-36576" algn="l" defTabSz="914400" rtl="0" eaLnBrk="1" latinLnBrk="0" hangingPunct="1">
      <a:spcBef>
        <a:spcPts val="600"/>
      </a:spcBef>
      <a:buFont typeface="Arial" panose="020B0604020202020204" pitchFamily="34" charset="0"/>
      <a:buChar char="​"/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182880" indent="-137160" algn="l" defTabSz="914400" rtl="0" eaLnBrk="1" latinLnBrk="0" hangingPunct="1">
      <a:spcBef>
        <a:spcPts val="600"/>
      </a:spcBef>
      <a:buFont typeface="Arial" panose="020B0604020202020204" pitchFamily="34" charset="0"/>
      <a:buChar char="•"/>
      <a:defRPr sz="1050" kern="1200">
        <a:solidFill>
          <a:schemeClr val="tx1"/>
        </a:solidFill>
        <a:latin typeface="+mn-lt"/>
        <a:ea typeface="+mn-ea"/>
        <a:cs typeface="+mn-cs"/>
      </a:defRPr>
    </a:lvl2pPr>
    <a:lvl3pPr marL="365760" indent="-137160" algn="l" defTabSz="914400" rtl="0" eaLnBrk="1" latinLnBrk="0" hangingPunct="1">
      <a:spcBef>
        <a:spcPts val="600"/>
      </a:spcBef>
      <a:buFont typeface="Arial" panose="020B0604020202020204" pitchFamily="34" charset="0"/>
      <a:buChar char="•"/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548640" indent="-137160" algn="l" defTabSz="914400" rtl="0" eaLnBrk="1" latinLnBrk="0" hangingPunct="1">
      <a:spcBef>
        <a:spcPts val="600"/>
      </a:spcBef>
      <a:buFont typeface="Arial" panose="020B0604020202020204" pitchFamily="34" charset="0"/>
      <a:buChar char="•"/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731520" indent="-137160" algn="l" defTabSz="914400" rtl="0" eaLnBrk="1" latinLnBrk="0" hangingPunct="1">
      <a:spcBef>
        <a:spcPts val="600"/>
      </a:spcBef>
      <a:buFont typeface="Arial" panose="020B0604020202020204" pitchFamily="34" charset="0"/>
      <a:buChar char="•"/>
      <a:defRPr sz="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381000"/>
            <a:ext cx="4572000" cy="25733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3696E4-7AAC-4BD8-B95F-AC5E2F1A66A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446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381000"/>
            <a:ext cx="4572000" cy="25733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3696E4-7AAC-4BD8-B95F-AC5E2F1A66AC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04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381000"/>
            <a:ext cx="4572000" cy="25733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3696E4-7AAC-4BD8-B95F-AC5E2F1A66AC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2984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381000"/>
            <a:ext cx="4572000" cy="25733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sz="1050" dirty="0"/>
              <a:t>In Central Asia, 4 universities from Kazakhstan, 4 from Azerbaijan and 2 from Kyrgyzstan participated in the challenge. </a:t>
            </a:r>
            <a:br>
              <a:rPr lang="en-IN" sz="1050" dirty="0"/>
            </a:br>
            <a:r>
              <a:rPr lang="en-IN" sz="1050" dirty="0"/>
              <a:t/>
            </a:r>
            <a:br>
              <a:rPr lang="en-IN" sz="1050" dirty="0"/>
            </a:br>
            <a:r>
              <a:rPr lang="en-IN" sz="1050" dirty="0"/>
              <a:t>Kazakhstan: </a:t>
            </a:r>
            <a:r>
              <a:rPr lang="en-IN" sz="1050" dirty="0" err="1"/>
              <a:t>Semey</a:t>
            </a:r>
            <a:r>
              <a:rPr lang="en-IN" sz="1050" dirty="0"/>
              <a:t> State Medical University, Karaganda State University, Suleyman </a:t>
            </a:r>
            <a:r>
              <a:rPr lang="en-IN" sz="1050" dirty="0" err="1"/>
              <a:t>Demeril</a:t>
            </a:r>
            <a:r>
              <a:rPr lang="en-IN" sz="1050" dirty="0"/>
              <a:t> University, and </a:t>
            </a:r>
            <a:r>
              <a:rPr lang="en-IN" sz="1050" dirty="0" err="1"/>
              <a:t>Turan</a:t>
            </a:r>
            <a:r>
              <a:rPr lang="en-IN" sz="1050" dirty="0"/>
              <a:t> University.</a:t>
            </a:r>
            <a:br>
              <a:rPr lang="en-IN" sz="1050" dirty="0"/>
            </a:br>
            <a:r>
              <a:rPr lang="en-IN" sz="1050" dirty="0"/>
              <a:t/>
            </a:r>
            <a:br>
              <a:rPr lang="en-IN" sz="1050" dirty="0"/>
            </a:br>
            <a:r>
              <a:rPr lang="en-IN" sz="1050" dirty="0"/>
              <a:t>Azerbaijan: Baku State University and Azerbaijan State University of Economics, Azerbaijan State Economic University and </a:t>
            </a:r>
            <a:r>
              <a:rPr lang="en-IN" sz="1050" dirty="0" err="1"/>
              <a:t>Khazar</a:t>
            </a:r>
            <a:r>
              <a:rPr lang="en-IN" sz="1050" dirty="0"/>
              <a:t> University.</a:t>
            </a:r>
            <a:br>
              <a:rPr lang="en-IN" sz="1050" dirty="0"/>
            </a:br>
            <a:r>
              <a:rPr lang="en-IN" sz="1050" dirty="0"/>
              <a:t/>
            </a:r>
            <a:br>
              <a:rPr lang="en-IN" sz="1050" dirty="0"/>
            </a:br>
            <a:r>
              <a:rPr lang="en-IN" sz="1050" dirty="0"/>
              <a:t>Kyrgyzstan: OSCE Academy (Diplomatic Academy of the Ministry of Foreign Affairs of the Kyrgyz Republic), IUCA</a:t>
            </a:r>
            <a:endParaRPr lang="en-US" sz="10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3696E4-7AAC-4BD8-B95F-AC5E2F1A66AC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314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5.jpeg"/><Relationship Id="rId4" Type="http://schemas.openxmlformats.org/officeDocument/2006/relationships/image" Target="../media/image18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5.jpeg"/><Relationship Id="rId4" Type="http://schemas.openxmlformats.org/officeDocument/2006/relationships/image" Target="../media/image18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5.jpeg"/><Relationship Id="rId4" Type="http://schemas.openxmlformats.org/officeDocument/2006/relationships/image" Target="../media/image18.png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Dark Background">
    <p:bg>
      <p:bgPr>
        <a:solidFill>
          <a:srgbClr val="4267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2191999" y="1919015"/>
            <a:ext cx="174056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="1">
                <a:solidFill>
                  <a:srgbClr val="595959"/>
                </a:solidFill>
              </a:rPr>
              <a:t>TO CUSTOMIZE WITH</a:t>
            </a:r>
            <a:r>
              <a:rPr sz="1200" b="1" baseline="0">
                <a:solidFill>
                  <a:srgbClr val="595959"/>
                </a:solidFill>
              </a:rPr>
              <a:t> A NEW PICTURE</a:t>
            </a:r>
            <a:endParaRPr sz="1200" b="1">
              <a:solidFill>
                <a:srgbClr val="595959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191998" y="2491409"/>
            <a:ext cx="1620253" cy="4366592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="1" dirty="0">
                <a:solidFill>
                  <a:srgbClr val="595959"/>
                </a:solidFill>
              </a:rPr>
              <a:t>Delete</a:t>
            </a:r>
            <a:r>
              <a:rPr sz="1200" dirty="0">
                <a:solidFill>
                  <a:srgbClr val="595959"/>
                </a:solidFill>
              </a:rPr>
              <a:t> </a:t>
            </a:r>
            <a:r>
              <a:rPr sz="1200" baseline="0" dirty="0">
                <a:solidFill>
                  <a:srgbClr val="595959"/>
                </a:solidFill>
              </a:rPr>
              <a:t>the current picture, if there is one.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dirty="0">
                <a:solidFill>
                  <a:srgbClr val="595959"/>
                </a:solidFill>
              </a:rPr>
              <a:t>On the </a:t>
            </a:r>
            <a:r>
              <a:rPr sz="1200" b="1" dirty="0">
                <a:solidFill>
                  <a:srgbClr val="595959"/>
                </a:solidFill>
              </a:rPr>
              <a:t>Insert</a:t>
            </a:r>
            <a:r>
              <a:rPr sz="1200" dirty="0">
                <a:solidFill>
                  <a:srgbClr val="595959"/>
                </a:solidFill>
              </a:rPr>
              <a:t> tab, click</a:t>
            </a:r>
            <a:r>
              <a:rPr sz="1200" baseline="0" dirty="0">
                <a:solidFill>
                  <a:srgbClr val="595959"/>
                </a:solidFill>
              </a:rPr>
              <a:t> the </a:t>
            </a:r>
            <a:r>
              <a:rPr sz="1200" b="1" baseline="0" dirty="0">
                <a:solidFill>
                  <a:srgbClr val="595959"/>
                </a:solidFill>
              </a:rPr>
              <a:t>Pictures</a:t>
            </a:r>
            <a:r>
              <a:rPr sz="1200" baseline="0" dirty="0">
                <a:solidFill>
                  <a:srgbClr val="595959"/>
                </a:solidFill>
              </a:rPr>
              <a:t> button.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 dirty="0">
                <a:solidFill>
                  <a:srgbClr val="595959"/>
                </a:solidFill>
              </a:rPr>
              <a:t>Navigate to the image you want to use and select </a:t>
            </a:r>
            <a:r>
              <a:rPr sz="1200" b="1" baseline="0" dirty="0">
                <a:solidFill>
                  <a:srgbClr val="595959"/>
                </a:solidFill>
              </a:rPr>
              <a:t>Insert</a:t>
            </a:r>
            <a:r>
              <a:rPr sz="1200" baseline="0" dirty="0">
                <a:solidFill>
                  <a:srgbClr val="595959"/>
                </a:solidFill>
              </a:rPr>
              <a:t>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 dirty="0">
                <a:solidFill>
                  <a:srgbClr val="595959"/>
                </a:solidFill>
              </a:rPr>
              <a:t>Resize the picture to fit the slide, as needed. Hold the </a:t>
            </a:r>
            <a:r>
              <a:rPr sz="1200" b="1" baseline="0" dirty="0">
                <a:solidFill>
                  <a:srgbClr val="595959"/>
                </a:solidFill>
              </a:rPr>
              <a:t>Shift</a:t>
            </a:r>
            <a:r>
              <a:rPr sz="1200" baseline="0" dirty="0">
                <a:solidFill>
                  <a:srgbClr val="595959"/>
                </a:solidFill>
              </a:rPr>
              <a:t> key and click and drag a corner.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 dirty="0">
                <a:solidFill>
                  <a:srgbClr val="595959"/>
                </a:solidFill>
              </a:rPr>
              <a:t>On the </a:t>
            </a:r>
            <a:r>
              <a:rPr sz="1200" b="1" baseline="0" dirty="0">
                <a:solidFill>
                  <a:srgbClr val="595959"/>
                </a:solidFill>
              </a:rPr>
              <a:t>Home</a:t>
            </a:r>
            <a:r>
              <a:rPr sz="1200" baseline="0" dirty="0">
                <a:solidFill>
                  <a:srgbClr val="595959"/>
                </a:solidFill>
              </a:rPr>
              <a:t> tab, click the </a:t>
            </a:r>
            <a:r>
              <a:rPr sz="1200" b="1" baseline="0" dirty="0">
                <a:solidFill>
                  <a:srgbClr val="595959"/>
                </a:solidFill>
              </a:rPr>
              <a:t>Arrange</a:t>
            </a:r>
            <a:r>
              <a:rPr sz="1200" baseline="0" dirty="0">
                <a:solidFill>
                  <a:srgbClr val="595959"/>
                </a:solidFill>
              </a:rPr>
              <a:t> button, then </a:t>
            </a:r>
            <a:r>
              <a:rPr sz="1200" b="1" baseline="0" dirty="0">
                <a:solidFill>
                  <a:srgbClr val="595959"/>
                </a:solidFill>
              </a:rPr>
              <a:t>Send to Back </a:t>
            </a:r>
            <a:r>
              <a:rPr sz="1200" baseline="0" dirty="0">
                <a:solidFill>
                  <a:srgbClr val="595959"/>
                </a:solidFill>
              </a:rPr>
              <a:t>so the photo is behind the </a:t>
            </a:r>
            <a:r>
              <a:rPr lang="en-US" sz="1200" baseline="0" dirty="0">
                <a:solidFill>
                  <a:srgbClr val="595959"/>
                </a:solidFill>
              </a:rPr>
              <a:t>logos, </a:t>
            </a:r>
            <a:r>
              <a:rPr sz="1200" baseline="0" dirty="0">
                <a:solidFill>
                  <a:srgbClr val="595959"/>
                </a:solidFill>
              </a:rPr>
              <a:t>text</a:t>
            </a:r>
            <a:r>
              <a:rPr lang="en-US" sz="1200" baseline="0" dirty="0">
                <a:solidFill>
                  <a:srgbClr val="595959"/>
                </a:solidFill>
              </a:rPr>
              <a:t>,</a:t>
            </a:r>
            <a:r>
              <a:rPr sz="1200" baseline="0" dirty="0">
                <a:solidFill>
                  <a:srgbClr val="595959"/>
                </a:solidFill>
              </a:rPr>
              <a:t> and the transparent overlay.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 dirty="0">
                <a:solidFill>
                  <a:srgbClr val="595959"/>
                </a:solidFill>
              </a:rPr>
              <a:t>Click the </a:t>
            </a:r>
            <a:r>
              <a:rPr sz="1200" b="1" baseline="0" dirty="0">
                <a:solidFill>
                  <a:srgbClr val="595959"/>
                </a:solidFill>
              </a:rPr>
              <a:t>Reset</a:t>
            </a:r>
            <a:r>
              <a:rPr sz="1200" baseline="0" dirty="0">
                <a:solidFill>
                  <a:srgbClr val="595959"/>
                </a:solidFill>
              </a:rPr>
              <a:t> button to reapply the Layout</a:t>
            </a:r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0"/>
            <a:ext cx="12192000" cy="6858000"/>
          </a:xfrm>
          <a:solidFill>
            <a:srgbClr val="4267B2">
              <a:alpha val="20000"/>
            </a:srgbClr>
          </a:solidFill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300"/>
            </a:lvl1pPr>
            <a:lvl2pPr marL="0" indent="0">
              <a:spcBef>
                <a:spcPts val="0"/>
              </a:spcBef>
              <a:buNone/>
              <a:defRPr sz="300"/>
            </a:lvl2pPr>
            <a:lvl3pPr marL="0" indent="0">
              <a:spcBef>
                <a:spcPts val="0"/>
              </a:spcBef>
              <a:buNone/>
              <a:defRPr sz="300"/>
            </a:lvl3pPr>
            <a:lvl4pPr marL="0" indent="0">
              <a:spcBef>
                <a:spcPts val="0"/>
              </a:spcBef>
              <a:buNone/>
              <a:defRPr sz="300"/>
            </a:lvl4pPr>
            <a:lvl5pPr marL="0" indent="0">
              <a:spcBef>
                <a:spcPts val="0"/>
              </a:spcBef>
              <a:buNone/>
              <a:defRPr sz="300"/>
            </a:lvl5pPr>
            <a:lvl6pPr marL="0" indent="0">
              <a:spcBef>
                <a:spcPts val="0"/>
              </a:spcBef>
              <a:buNone/>
              <a:defRPr sz="300"/>
            </a:lvl6pPr>
            <a:lvl7pPr marL="0" indent="0">
              <a:spcBef>
                <a:spcPts val="0"/>
              </a:spcBef>
              <a:buNone/>
              <a:defRPr sz="300"/>
            </a:lvl7pPr>
            <a:lvl8pPr marL="0" indent="0">
              <a:spcBef>
                <a:spcPts val="0"/>
              </a:spcBef>
              <a:buNone/>
              <a:defRPr sz="300"/>
            </a:lvl8pPr>
            <a:lvl9pPr marL="0" indent="0">
              <a:spcBef>
                <a:spcPts val="0"/>
              </a:spcBef>
              <a:buNone/>
              <a:defRPr sz="300"/>
            </a:lvl9pPr>
          </a:lstStyle>
          <a:p>
            <a:pPr lvl="0"/>
            <a:r>
              <a:t> </a:t>
            </a:r>
          </a:p>
        </p:txBody>
      </p:sp>
      <p:sp>
        <p:nvSpPr>
          <p:cNvPr id="38" name="Rectangle 3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267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8125" y="974725"/>
            <a:ext cx="6324600" cy="3128963"/>
          </a:xfrm>
        </p:spPr>
        <p:txBody>
          <a:bodyPr rIns="0" bIns="0" anchor="b">
            <a:normAutofit/>
          </a:bodyPr>
          <a:lstStyle>
            <a:lvl1pPr algn="l">
              <a:lnSpc>
                <a:spcPct val="86000"/>
              </a:lnSpc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125" y="4221163"/>
            <a:ext cx="6334125" cy="941387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95000"/>
              </a:lnSpc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35" name="Text Placeholder 127"/>
          <p:cNvSpPr>
            <a:spLocks noGrp="1"/>
          </p:cNvSpPr>
          <p:nvPr>
            <p:ph type="body" sz="quarter" idx="15" hasCustomPrompt="1"/>
          </p:nvPr>
        </p:nvSpPr>
        <p:spPr>
          <a:xfrm>
            <a:off x="1508125" y="5678424"/>
            <a:ext cx="6353175" cy="566928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94000"/>
              </a:lnSpc>
              <a:buNone/>
              <a:defRPr sz="1400" b="0" cap="all" spc="350" baseline="0">
                <a:solidFill>
                  <a:schemeClr val="tx1"/>
                </a:solidFill>
                <a:latin typeface="FreightSansLFPro SmBd" panose="02000503040000020004" pitchFamily="50" charset="0"/>
              </a:defRPr>
            </a:lvl1pPr>
            <a:lvl2pPr marL="457200" indent="0">
              <a:buNone/>
              <a:defRPr sz="1800" cap="all" spc="300" baseline="0">
                <a:solidFill>
                  <a:schemeClr val="bg1"/>
                </a:solidFill>
              </a:defRPr>
            </a:lvl2pPr>
            <a:lvl3pPr marL="914400" indent="0">
              <a:buNone/>
              <a:defRPr sz="1600" cap="all" spc="300" baseline="0">
                <a:solidFill>
                  <a:schemeClr val="bg1"/>
                </a:solidFill>
              </a:defRPr>
            </a:lvl3pPr>
            <a:lvl4pPr marL="1371600" indent="0">
              <a:buNone/>
              <a:defRPr sz="1400" cap="all" spc="300" baseline="0">
                <a:solidFill>
                  <a:schemeClr val="bg1"/>
                </a:solidFill>
              </a:defRPr>
            </a:lvl4pPr>
            <a:lvl5pPr marL="1828800" indent="0">
              <a:buNone/>
              <a:defRPr sz="1400" cap="all" spc="300" baseline="0">
                <a:solidFill>
                  <a:schemeClr val="bg1"/>
                </a:solidFill>
              </a:defRPr>
            </a:lvl5pPr>
          </a:lstStyle>
          <a:p>
            <a:pPr lvl="0"/>
            <a:r>
              <a:t>CLICK TO ADD NAME</a:t>
            </a:r>
            <a:r>
              <a:rPr/>
              <a:t/>
            </a:r>
            <a:br>
              <a:rPr/>
            </a:br>
            <a:r>
              <a:t>TITLE AND POSITION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1074420" y="2491408"/>
            <a:ext cx="10744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>
                <a:solidFill>
                  <a:srgbClr val="595959"/>
                </a:solidFill>
              </a:rPr>
              <a:t>3</a:t>
            </a:r>
            <a:r>
              <a:rPr sz="1200" baseline="0">
                <a:solidFill>
                  <a:srgbClr val="595959"/>
                </a:solidFill>
              </a:rPr>
              <a:t> Lines </a:t>
            </a:r>
            <a:r>
              <a:rPr sz="1200">
                <a:solidFill>
                  <a:srgbClr val="595959"/>
                </a:solidFill>
              </a:rPr>
              <a:t>&gt;</a:t>
            </a:r>
            <a:r>
              <a:rPr sz="1200" baseline="0">
                <a:solidFill>
                  <a:srgbClr val="595959"/>
                </a:solidFill>
              </a:rPr>
              <a:t> </a:t>
            </a:r>
            <a:endParaRPr sz="1200">
              <a:solidFill>
                <a:srgbClr val="595959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-1074420" y="3042271"/>
            <a:ext cx="10744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>
                <a:solidFill>
                  <a:srgbClr val="595959"/>
                </a:solidFill>
              </a:rPr>
              <a:t>2 Lines </a:t>
            </a:r>
            <a:r>
              <a:rPr sz="1200">
                <a:solidFill>
                  <a:srgbClr val="595959"/>
                </a:solidFill>
              </a:rPr>
              <a:t>&gt;</a:t>
            </a:r>
            <a:r>
              <a:rPr sz="1200" baseline="0">
                <a:solidFill>
                  <a:srgbClr val="595959"/>
                </a:solidFill>
              </a:rPr>
              <a:t> </a:t>
            </a:r>
            <a:endParaRPr sz="1200">
              <a:solidFill>
                <a:srgbClr val="595959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-1074420" y="1919015"/>
            <a:ext cx="107442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="1">
                <a:solidFill>
                  <a:srgbClr val="595959"/>
                </a:solidFill>
              </a:rPr>
              <a:t>DATE</a:t>
            </a:r>
            <a:r>
              <a:rPr sz="1200" b="1" baseline="0">
                <a:solidFill>
                  <a:srgbClr val="595959"/>
                </a:solidFill>
              </a:rPr>
              <a:t> PLACEMENT</a:t>
            </a:r>
            <a:endParaRPr sz="1200" b="1">
              <a:solidFill>
                <a:srgbClr val="595959"/>
              </a:solidFill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-1074420" y="3640758"/>
            <a:ext cx="10744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>
                <a:solidFill>
                  <a:srgbClr val="595959"/>
                </a:solidFill>
              </a:rPr>
              <a:t>1 Lines </a:t>
            </a:r>
            <a:r>
              <a:rPr sz="1200">
                <a:solidFill>
                  <a:srgbClr val="595959"/>
                </a:solidFill>
              </a:rPr>
              <a:t>&gt;</a:t>
            </a:r>
            <a:r>
              <a:rPr sz="1200" baseline="0">
                <a:solidFill>
                  <a:srgbClr val="595959"/>
                </a:solidFill>
              </a:rPr>
              <a:t> </a:t>
            </a:r>
            <a:endParaRPr sz="1200">
              <a:solidFill>
                <a:srgbClr val="595959"/>
              </a:solidFill>
            </a:endParaRPr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10304509" y="5816601"/>
            <a:ext cx="1273578" cy="535526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" cap="none" spc="0" baseline="0">
                <a:solidFill>
                  <a:schemeClr val="bg1">
                    <a:alpha val="0"/>
                  </a:schemeClr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" cap="none" spc="0" baseline="0">
                <a:solidFill>
                  <a:schemeClr val="bg1">
                    <a:alpha val="0"/>
                  </a:schemeClr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" cap="none" spc="0" baseline="0">
                <a:solidFill>
                  <a:schemeClr val="bg1">
                    <a:alpha val="0"/>
                  </a:schemeClr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" cap="none" spc="0" baseline="0">
                <a:solidFill>
                  <a:schemeClr val="bg1">
                    <a:alpha val="0"/>
                  </a:schemeClr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" cap="none" spc="0" baseline="0">
                <a:solidFill>
                  <a:schemeClr val="bg1">
                    <a:alpha val="0"/>
                  </a:schemeClr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" cap="none" spc="0" baseline="0">
                <a:solidFill>
                  <a:schemeClr val="bg1">
                    <a:alpha val="0"/>
                  </a:schemeClr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" cap="none" spc="0" baseline="0">
                <a:solidFill>
                  <a:schemeClr val="bg1">
                    <a:alpha val="0"/>
                  </a:schemeClr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" cap="none" spc="0" baseline="0">
                <a:solidFill>
                  <a:schemeClr val="bg1">
                    <a:alpha val="0"/>
                  </a:schemeClr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" cap="none" spc="0" baseline="0">
                <a:solidFill>
                  <a:schemeClr val="bg1">
                    <a:alpha val="0"/>
                  </a:schemeClr>
                </a:solidFill>
                <a:latin typeface="+mn-lt"/>
              </a:defRPr>
            </a:lvl9pPr>
          </a:lstStyle>
          <a:p>
            <a:pPr lvl="0"/>
            <a:r>
              <a:t>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82625" y="1893888"/>
            <a:ext cx="688975" cy="347603"/>
          </a:xfrm>
          <a:blipFill>
            <a:blip r:embed="rId3"/>
            <a:stretch>
              <a:fillRect/>
            </a:stretch>
          </a:blipFill>
        </p:spPr>
        <p:txBody>
          <a:bodyPr wrap="none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cap="none" spc="0" baseline="0">
                <a:solidFill>
                  <a:schemeClr val="tx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cap="none" spc="0" baseline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cap="none" spc="0" baseline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cap="none" spc="0" baseline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cap="none" spc="0" baseline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cap="none" spc="0" baseline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cap="none" spc="0" baseline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cap="none" spc="0" baseline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cap="none" spc="0" baseline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t>##.##.##</a:t>
            </a:r>
          </a:p>
        </p:txBody>
      </p:sp>
    </p:spTree>
    <p:extLst>
      <p:ext uri="{BB962C8B-B14F-4D97-AF65-F5344CB8AC3E}">
        <p14:creationId xmlns:p14="http://schemas.microsoft.com/office/powerpoint/2010/main" val="15737049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Light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0"/>
            <a:ext cx="12192000" cy="6858000"/>
          </a:xfrm>
          <a:gradFill>
            <a:gsLst>
              <a:gs pos="0">
                <a:schemeClr val="bg1">
                  <a:alpha val="59000"/>
                </a:schemeClr>
              </a:gs>
              <a:gs pos="71000">
                <a:schemeClr val="bg1">
                  <a:alpha val="93000"/>
                </a:schemeClr>
              </a:gs>
            </a:gsLst>
            <a:lin ang="10200000" scaled="0"/>
          </a:gradFill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300"/>
            </a:lvl1pPr>
            <a:lvl2pPr marL="0" indent="0">
              <a:spcBef>
                <a:spcPts val="0"/>
              </a:spcBef>
              <a:buNone/>
              <a:defRPr sz="300"/>
            </a:lvl2pPr>
            <a:lvl3pPr marL="0" indent="0">
              <a:spcBef>
                <a:spcPts val="0"/>
              </a:spcBef>
              <a:buNone/>
              <a:defRPr sz="300"/>
            </a:lvl3pPr>
            <a:lvl4pPr marL="0" indent="0">
              <a:spcBef>
                <a:spcPts val="0"/>
              </a:spcBef>
              <a:buNone/>
              <a:defRPr sz="300"/>
            </a:lvl4pPr>
            <a:lvl5pPr marL="0" indent="0">
              <a:spcBef>
                <a:spcPts val="0"/>
              </a:spcBef>
              <a:buNone/>
              <a:defRPr sz="300"/>
            </a:lvl5pPr>
            <a:lvl6pPr marL="0" indent="0">
              <a:spcBef>
                <a:spcPts val="0"/>
              </a:spcBef>
              <a:buNone/>
              <a:defRPr sz="300"/>
            </a:lvl6pPr>
            <a:lvl7pPr marL="0" indent="0">
              <a:spcBef>
                <a:spcPts val="0"/>
              </a:spcBef>
              <a:buNone/>
              <a:defRPr sz="300"/>
            </a:lvl7pPr>
            <a:lvl8pPr marL="0" indent="0">
              <a:spcBef>
                <a:spcPts val="0"/>
              </a:spcBef>
              <a:buNone/>
              <a:defRPr sz="300"/>
            </a:lvl8pPr>
            <a:lvl9pPr marL="0" indent="0">
              <a:spcBef>
                <a:spcPts val="0"/>
              </a:spcBef>
              <a:buNone/>
              <a:defRPr sz="300"/>
            </a:lvl9pPr>
          </a:lstStyle>
          <a:p>
            <a:pPr lvl="0"/>
            <a: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8125" y="974725"/>
            <a:ext cx="6324600" cy="3128963"/>
          </a:xfrm>
        </p:spPr>
        <p:txBody>
          <a:bodyPr rIns="0" bIns="0" anchor="b">
            <a:normAutofit/>
          </a:bodyPr>
          <a:lstStyle>
            <a:lvl1pPr algn="l">
              <a:lnSpc>
                <a:spcPct val="86000"/>
              </a:lnSpc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125" y="4221163"/>
            <a:ext cx="6334125" cy="941387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95000"/>
              </a:lnSpc>
              <a:buNone/>
              <a:defRPr sz="2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35" name="Text Placeholder 127"/>
          <p:cNvSpPr>
            <a:spLocks noGrp="1"/>
          </p:cNvSpPr>
          <p:nvPr>
            <p:ph type="body" sz="quarter" idx="15" hasCustomPrompt="1"/>
          </p:nvPr>
        </p:nvSpPr>
        <p:spPr>
          <a:xfrm>
            <a:off x="1508125" y="5678424"/>
            <a:ext cx="6353175" cy="566928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94000"/>
              </a:lnSpc>
              <a:buNone/>
              <a:defRPr sz="1400" b="0" cap="all" spc="350" baseline="0">
                <a:solidFill>
                  <a:schemeClr val="tx1"/>
                </a:solidFill>
                <a:latin typeface="FreightSansLFPro SmBd" panose="02000503040000020004" pitchFamily="50" charset="0"/>
              </a:defRPr>
            </a:lvl1pPr>
            <a:lvl2pPr marL="457200" indent="0">
              <a:buNone/>
              <a:defRPr sz="1800" cap="all" spc="300" baseline="0">
                <a:solidFill>
                  <a:schemeClr val="bg1"/>
                </a:solidFill>
              </a:defRPr>
            </a:lvl2pPr>
            <a:lvl3pPr marL="914400" indent="0">
              <a:buNone/>
              <a:defRPr sz="1600" cap="all" spc="300" baseline="0">
                <a:solidFill>
                  <a:schemeClr val="bg1"/>
                </a:solidFill>
              </a:defRPr>
            </a:lvl3pPr>
            <a:lvl4pPr marL="1371600" indent="0">
              <a:buNone/>
              <a:defRPr sz="1400" cap="all" spc="300" baseline="0">
                <a:solidFill>
                  <a:schemeClr val="bg1"/>
                </a:solidFill>
              </a:defRPr>
            </a:lvl4pPr>
            <a:lvl5pPr marL="1828800" indent="0">
              <a:buNone/>
              <a:defRPr sz="1400" cap="all" spc="300" baseline="0">
                <a:solidFill>
                  <a:schemeClr val="bg1"/>
                </a:solidFill>
              </a:defRPr>
            </a:lvl5pPr>
          </a:lstStyle>
          <a:p>
            <a:pPr lvl="0"/>
            <a:r>
              <a:t>CLICK TO ADD NAME</a:t>
            </a:r>
            <a:r>
              <a:rPr/>
              <a:t/>
            </a:r>
            <a:br>
              <a:rPr/>
            </a:br>
            <a:r>
              <a:t>TITLE AND POSITION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-1074420" y="2491408"/>
            <a:ext cx="10744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>
                <a:solidFill>
                  <a:srgbClr val="595959"/>
                </a:solidFill>
              </a:rPr>
              <a:t>3</a:t>
            </a:r>
            <a:r>
              <a:rPr sz="1200" baseline="0">
                <a:solidFill>
                  <a:srgbClr val="595959"/>
                </a:solidFill>
              </a:rPr>
              <a:t> Lines </a:t>
            </a:r>
            <a:r>
              <a:rPr sz="1200">
                <a:solidFill>
                  <a:srgbClr val="595959"/>
                </a:solidFill>
              </a:rPr>
              <a:t>&gt;</a:t>
            </a:r>
            <a:r>
              <a:rPr sz="1200" baseline="0">
                <a:solidFill>
                  <a:srgbClr val="595959"/>
                </a:solidFill>
              </a:rPr>
              <a:t> </a:t>
            </a:r>
            <a:endParaRPr sz="1200">
              <a:solidFill>
                <a:srgbClr val="595959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1074420" y="3042271"/>
            <a:ext cx="10744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>
                <a:solidFill>
                  <a:srgbClr val="595959"/>
                </a:solidFill>
              </a:rPr>
              <a:t>2 Lines </a:t>
            </a:r>
            <a:r>
              <a:rPr sz="1200">
                <a:solidFill>
                  <a:srgbClr val="595959"/>
                </a:solidFill>
              </a:rPr>
              <a:t>&gt;</a:t>
            </a:r>
            <a:r>
              <a:rPr sz="1200" baseline="0">
                <a:solidFill>
                  <a:srgbClr val="595959"/>
                </a:solidFill>
              </a:rPr>
              <a:t> </a:t>
            </a:r>
            <a:endParaRPr sz="1200">
              <a:solidFill>
                <a:srgbClr val="595959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1074420" y="1919015"/>
            <a:ext cx="107442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="1">
                <a:solidFill>
                  <a:srgbClr val="595959"/>
                </a:solidFill>
              </a:rPr>
              <a:t>DATE</a:t>
            </a:r>
            <a:r>
              <a:rPr sz="1200" b="1" baseline="0">
                <a:solidFill>
                  <a:srgbClr val="595959"/>
                </a:solidFill>
              </a:rPr>
              <a:t> PLACEMENT</a:t>
            </a:r>
            <a:endParaRPr sz="1200" b="1">
              <a:solidFill>
                <a:srgbClr val="595959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1074420" y="3640758"/>
            <a:ext cx="10744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>
                <a:solidFill>
                  <a:srgbClr val="595959"/>
                </a:solidFill>
              </a:rPr>
              <a:t>1 Lines </a:t>
            </a:r>
            <a:r>
              <a:rPr sz="1200">
                <a:solidFill>
                  <a:srgbClr val="595959"/>
                </a:solidFill>
              </a:rPr>
              <a:t>&gt;</a:t>
            </a:r>
            <a:r>
              <a:rPr sz="1200" baseline="0">
                <a:solidFill>
                  <a:srgbClr val="595959"/>
                </a:solidFill>
              </a:rPr>
              <a:t> </a:t>
            </a:r>
            <a:endParaRPr sz="1200">
              <a:solidFill>
                <a:srgbClr val="595959"/>
              </a:solidFill>
            </a:endParaRPr>
          </a:p>
        </p:txBody>
      </p:sp>
      <p:sp>
        <p:nvSpPr>
          <p:cNvPr id="3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10304509" y="5816601"/>
            <a:ext cx="1273578" cy="535526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" cap="none" spc="0" baseline="0">
                <a:solidFill>
                  <a:schemeClr val="bg1">
                    <a:alpha val="0"/>
                  </a:schemeClr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" cap="none" spc="0" baseline="0">
                <a:solidFill>
                  <a:schemeClr val="bg1">
                    <a:alpha val="0"/>
                  </a:schemeClr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" cap="none" spc="0" baseline="0">
                <a:solidFill>
                  <a:schemeClr val="bg1">
                    <a:alpha val="0"/>
                  </a:schemeClr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" cap="none" spc="0" baseline="0">
                <a:solidFill>
                  <a:schemeClr val="bg1">
                    <a:alpha val="0"/>
                  </a:schemeClr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" cap="none" spc="0" baseline="0">
                <a:solidFill>
                  <a:schemeClr val="bg1">
                    <a:alpha val="0"/>
                  </a:schemeClr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" cap="none" spc="0" baseline="0">
                <a:solidFill>
                  <a:schemeClr val="bg1">
                    <a:alpha val="0"/>
                  </a:schemeClr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" cap="none" spc="0" baseline="0">
                <a:solidFill>
                  <a:schemeClr val="bg1">
                    <a:alpha val="0"/>
                  </a:schemeClr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" cap="none" spc="0" baseline="0">
                <a:solidFill>
                  <a:schemeClr val="bg1">
                    <a:alpha val="0"/>
                  </a:schemeClr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" cap="none" spc="0" baseline="0">
                <a:solidFill>
                  <a:schemeClr val="bg1">
                    <a:alpha val="0"/>
                  </a:schemeClr>
                </a:solidFill>
                <a:latin typeface="+mn-lt"/>
              </a:defRPr>
            </a:lvl9pPr>
          </a:lstStyle>
          <a:p>
            <a:pPr lvl="0"/>
            <a:r>
              <a:t>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191999" y="1919015"/>
            <a:ext cx="174056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="1">
                <a:solidFill>
                  <a:srgbClr val="595959"/>
                </a:solidFill>
              </a:rPr>
              <a:t>TO CUSTOMIZE WITH</a:t>
            </a:r>
            <a:r>
              <a:rPr sz="1200" b="1" baseline="0">
                <a:solidFill>
                  <a:srgbClr val="595959"/>
                </a:solidFill>
              </a:rPr>
              <a:t> A NEW PICTURE</a:t>
            </a:r>
            <a:endParaRPr sz="1200" b="1">
              <a:solidFill>
                <a:srgbClr val="595959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191998" y="2491409"/>
            <a:ext cx="1620253" cy="4366592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="1" dirty="0">
                <a:solidFill>
                  <a:srgbClr val="595959"/>
                </a:solidFill>
              </a:rPr>
              <a:t>Delete</a:t>
            </a:r>
            <a:r>
              <a:rPr sz="1200" dirty="0">
                <a:solidFill>
                  <a:srgbClr val="595959"/>
                </a:solidFill>
              </a:rPr>
              <a:t> </a:t>
            </a:r>
            <a:r>
              <a:rPr sz="1200" baseline="0" dirty="0">
                <a:solidFill>
                  <a:srgbClr val="595959"/>
                </a:solidFill>
              </a:rPr>
              <a:t>the current picture, if there is one.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dirty="0">
                <a:solidFill>
                  <a:srgbClr val="595959"/>
                </a:solidFill>
              </a:rPr>
              <a:t>On the </a:t>
            </a:r>
            <a:r>
              <a:rPr sz="1200" b="1" dirty="0">
                <a:solidFill>
                  <a:srgbClr val="595959"/>
                </a:solidFill>
              </a:rPr>
              <a:t>Insert</a:t>
            </a:r>
            <a:r>
              <a:rPr sz="1200" dirty="0">
                <a:solidFill>
                  <a:srgbClr val="595959"/>
                </a:solidFill>
              </a:rPr>
              <a:t> tab, click</a:t>
            </a:r>
            <a:r>
              <a:rPr sz="1200" baseline="0" dirty="0">
                <a:solidFill>
                  <a:srgbClr val="595959"/>
                </a:solidFill>
              </a:rPr>
              <a:t> the </a:t>
            </a:r>
            <a:r>
              <a:rPr sz="1200" b="1" baseline="0" dirty="0">
                <a:solidFill>
                  <a:srgbClr val="595959"/>
                </a:solidFill>
              </a:rPr>
              <a:t>Pictures</a:t>
            </a:r>
            <a:r>
              <a:rPr sz="1200" baseline="0" dirty="0">
                <a:solidFill>
                  <a:srgbClr val="595959"/>
                </a:solidFill>
              </a:rPr>
              <a:t> button.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 dirty="0">
                <a:solidFill>
                  <a:srgbClr val="595959"/>
                </a:solidFill>
              </a:rPr>
              <a:t>Navigate to the image you want to use and select </a:t>
            </a:r>
            <a:r>
              <a:rPr sz="1200" b="1" baseline="0" dirty="0">
                <a:solidFill>
                  <a:srgbClr val="595959"/>
                </a:solidFill>
              </a:rPr>
              <a:t>Insert</a:t>
            </a:r>
            <a:r>
              <a:rPr sz="1200" baseline="0" dirty="0">
                <a:solidFill>
                  <a:srgbClr val="595959"/>
                </a:solidFill>
              </a:rPr>
              <a:t>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 dirty="0">
                <a:solidFill>
                  <a:srgbClr val="595959"/>
                </a:solidFill>
              </a:rPr>
              <a:t>Resize the picture to fit the slide, as needed. Hold the </a:t>
            </a:r>
            <a:r>
              <a:rPr sz="1200" b="1" baseline="0" dirty="0">
                <a:solidFill>
                  <a:srgbClr val="595959"/>
                </a:solidFill>
              </a:rPr>
              <a:t>Shift</a:t>
            </a:r>
            <a:r>
              <a:rPr sz="1200" baseline="0" dirty="0">
                <a:solidFill>
                  <a:srgbClr val="595959"/>
                </a:solidFill>
              </a:rPr>
              <a:t> key and click and drag a corner.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 dirty="0">
                <a:solidFill>
                  <a:srgbClr val="595959"/>
                </a:solidFill>
              </a:rPr>
              <a:t>On the </a:t>
            </a:r>
            <a:r>
              <a:rPr sz="1200" b="1" baseline="0" dirty="0">
                <a:solidFill>
                  <a:srgbClr val="595959"/>
                </a:solidFill>
              </a:rPr>
              <a:t>Home</a:t>
            </a:r>
            <a:r>
              <a:rPr sz="1200" baseline="0" dirty="0">
                <a:solidFill>
                  <a:srgbClr val="595959"/>
                </a:solidFill>
              </a:rPr>
              <a:t> tab, click the </a:t>
            </a:r>
            <a:r>
              <a:rPr sz="1200" b="1" baseline="0" dirty="0">
                <a:solidFill>
                  <a:srgbClr val="595959"/>
                </a:solidFill>
              </a:rPr>
              <a:t>Arrange</a:t>
            </a:r>
            <a:r>
              <a:rPr sz="1200" baseline="0" dirty="0">
                <a:solidFill>
                  <a:srgbClr val="595959"/>
                </a:solidFill>
              </a:rPr>
              <a:t> button, then </a:t>
            </a:r>
            <a:r>
              <a:rPr sz="1200" b="1" baseline="0" dirty="0">
                <a:solidFill>
                  <a:srgbClr val="595959"/>
                </a:solidFill>
              </a:rPr>
              <a:t>Send to Back </a:t>
            </a:r>
            <a:r>
              <a:rPr sz="1200" baseline="0" dirty="0">
                <a:solidFill>
                  <a:srgbClr val="595959"/>
                </a:solidFill>
              </a:rPr>
              <a:t>so the photo is behind the </a:t>
            </a:r>
            <a:r>
              <a:rPr lang="en-US" sz="1200" baseline="0" dirty="0">
                <a:solidFill>
                  <a:srgbClr val="595959"/>
                </a:solidFill>
              </a:rPr>
              <a:t>logos, text, and the transparent overlay.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 dirty="0">
                <a:solidFill>
                  <a:srgbClr val="595959"/>
                </a:solidFill>
              </a:rPr>
              <a:t>Click the </a:t>
            </a:r>
            <a:r>
              <a:rPr sz="1200" b="1" baseline="0" dirty="0">
                <a:solidFill>
                  <a:srgbClr val="595959"/>
                </a:solidFill>
              </a:rPr>
              <a:t>Reset</a:t>
            </a:r>
            <a:r>
              <a:rPr sz="1200" baseline="0" dirty="0">
                <a:solidFill>
                  <a:srgbClr val="595959"/>
                </a:solidFill>
              </a:rPr>
              <a:t> button to reapply the Layout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endParaRPr sz="1200" baseline="0" dirty="0">
              <a:solidFill>
                <a:srgbClr val="595959"/>
              </a:solidFill>
            </a:endParaRP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82625" y="1893888"/>
            <a:ext cx="688975" cy="347603"/>
          </a:xfrm>
          <a:blipFill>
            <a:blip r:embed="rId3"/>
            <a:stretch>
              <a:fillRect/>
            </a:stretch>
          </a:blipFill>
        </p:spPr>
        <p:txBody>
          <a:bodyPr wrap="none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cap="none" spc="0" baseline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cap="none" spc="0" baseline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cap="none" spc="0" baseline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cap="none" spc="0" baseline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cap="none" spc="0" baseline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cap="none" spc="0" baseline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cap="none" spc="0" baseline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cap="none" spc="0" baseline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t>##.##.##</a:t>
            </a:r>
          </a:p>
        </p:txBody>
      </p:sp>
    </p:spTree>
    <p:extLst>
      <p:ext uri="{BB962C8B-B14F-4D97-AF65-F5344CB8AC3E}">
        <p14:creationId xmlns:p14="http://schemas.microsoft.com/office/powerpoint/2010/main" val="21891665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70167" y="801053"/>
            <a:ext cx="11055096" cy="317968"/>
          </a:xfrm>
        </p:spPr>
        <p:txBody>
          <a:bodyPr lIns="0" tIns="0">
            <a:noAutofit/>
          </a:bodyPr>
          <a:lstStyle>
            <a:lvl1pPr marL="0" indent="0">
              <a:lnSpc>
                <a:spcPct val="95000"/>
              </a:lnSpc>
              <a:buNone/>
              <a:defRPr sz="21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t>Click to add subtitle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167" y="344010"/>
            <a:ext cx="11055096" cy="5016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C6E9DA7-F6D5-4DD8-B77F-87927827F7AC}" type="datetime1">
              <a:rPr lang="en-US" smtClean="0"/>
              <a:t>7/3/2018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737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70167" y="801053"/>
            <a:ext cx="11055096" cy="317968"/>
          </a:xfrm>
        </p:spPr>
        <p:txBody>
          <a:bodyPr lIns="0" tIns="0">
            <a:noAutofit/>
          </a:bodyPr>
          <a:lstStyle>
            <a:lvl1pPr marL="0" indent="0">
              <a:lnSpc>
                <a:spcPct val="95000"/>
              </a:lnSpc>
              <a:buNone/>
              <a:defRPr sz="21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t>Click to add subtitle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9A44C21-0B4B-4F74-92B9-062DA44D825C}" type="datetime1">
              <a:rPr lang="en-US" smtClean="0"/>
              <a:t>7/3/2018</a:t>
            </a:fld>
            <a:endParaRPr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5750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9633" y="1534438"/>
            <a:ext cx="5029200" cy="48099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96063" y="1534438"/>
            <a:ext cx="5029200" cy="48099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70167" y="801053"/>
            <a:ext cx="11055096" cy="317968"/>
          </a:xfrm>
        </p:spPr>
        <p:txBody>
          <a:bodyPr lIns="0" tIns="0">
            <a:noAutofit/>
          </a:bodyPr>
          <a:lstStyle>
            <a:lvl1pPr marL="0" indent="0">
              <a:lnSpc>
                <a:spcPct val="95000"/>
              </a:lnSpc>
              <a:buNone/>
              <a:defRPr sz="21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t>Click to add subtitle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68452" y="344010"/>
            <a:ext cx="11055096" cy="5016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6050280" y="1534438"/>
            <a:ext cx="91440" cy="480974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t>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D179A6A5-00D7-4ACE-9F66-FF5B62721C2C}" type="datetime1">
              <a:rPr lang="en-US" smtClean="0"/>
              <a:t>7/3/2018</a:t>
            </a:fld>
            <a:endParaRPr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027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4080295" y="1534438"/>
            <a:ext cx="91440" cy="480974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t> 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8029322" y="1534438"/>
            <a:ext cx="91440" cy="480974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9633" y="1534438"/>
            <a:ext cx="3154680" cy="48099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18660" y="1534438"/>
            <a:ext cx="3154680" cy="48099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8476744" y="1534438"/>
            <a:ext cx="3154680" cy="48099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570167" y="801053"/>
            <a:ext cx="11055096" cy="317968"/>
          </a:xfrm>
        </p:spPr>
        <p:txBody>
          <a:bodyPr lIns="0" tIns="0">
            <a:noAutofit/>
          </a:bodyPr>
          <a:lstStyle>
            <a:lvl1pPr marL="0" indent="0">
              <a:lnSpc>
                <a:spcPct val="95000"/>
              </a:lnSpc>
              <a:buNone/>
              <a:defRPr sz="21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t>Click to add subtitle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8C4DA05F-8CB1-449B-8BEE-48E8E9678ADD}" type="datetime1">
              <a:rPr lang="en-US" smtClean="0"/>
              <a:t>7/3/2018</a:t>
            </a:fld>
            <a:endParaRPr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9985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9633" y="1534438"/>
            <a:ext cx="2536724" cy="48099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85820" y="1534438"/>
            <a:ext cx="2568956" cy="48099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072562" y="1534438"/>
            <a:ext cx="2558861" cy="48099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570167" y="801053"/>
            <a:ext cx="11055096" cy="317968"/>
          </a:xfrm>
        </p:spPr>
        <p:txBody>
          <a:bodyPr lIns="0" tIns="0">
            <a:noAutofit/>
          </a:bodyPr>
          <a:lstStyle>
            <a:lvl1pPr marL="0" indent="0">
              <a:lnSpc>
                <a:spcPct val="95000"/>
              </a:lnSpc>
              <a:buNone/>
              <a:defRPr sz="21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t>Click to add subtitle</a:t>
            </a:r>
          </a:p>
        </p:txBody>
      </p:sp>
      <p:sp>
        <p:nvSpPr>
          <p:cNvPr id="61" name="Content Placeholder 7"/>
          <p:cNvSpPr>
            <a:spLocks noGrp="1"/>
          </p:cNvSpPr>
          <p:nvPr>
            <p:ph sz="quarter" idx="15"/>
          </p:nvPr>
        </p:nvSpPr>
        <p:spPr>
          <a:xfrm>
            <a:off x="6234239" y="1534438"/>
            <a:ext cx="2558861" cy="48099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3200368" y="1534438"/>
            <a:ext cx="91440" cy="480974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t> 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6046470" y="1534438"/>
            <a:ext cx="91440" cy="480974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t> 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8" hasCustomPrompt="1"/>
          </p:nvPr>
        </p:nvSpPr>
        <p:spPr>
          <a:xfrm>
            <a:off x="8887111" y="1534438"/>
            <a:ext cx="91440" cy="480974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t>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D5AE1F38-4047-4938-B13F-E2EDB3010357}" type="datetime1">
              <a:rPr lang="en-US" smtClean="0"/>
              <a:t>7/3/2018</a:t>
            </a:fld>
            <a:endParaRPr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84956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172" cy="6858000"/>
          </a:xfrm>
          <a:prstGeom prst="rect">
            <a:avLst/>
          </a:prstGeom>
        </p:spPr>
      </p:pic>
      <p:sp>
        <p:nvSpPr>
          <p:cNvPr id="13" name="Content Placeholder 4"/>
          <p:cNvSpPr>
            <a:spLocks noGrp="1"/>
          </p:cNvSpPr>
          <p:nvPr>
            <p:ph sz="quarter" idx="12" hasCustomPrompt="1"/>
          </p:nvPr>
        </p:nvSpPr>
        <p:spPr>
          <a:xfrm>
            <a:off x="3892924" y="1814314"/>
            <a:ext cx="3525385" cy="1282847"/>
          </a:xfrm>
        </p:spPr>
        <p:txBody>
          <a:bodyPr wrap="square" numCol="1" spcCol="274320"/>
          <a:lstStyle>
            <a:lvl1pPr marL="349250" indent="-349250">
              <a:buClr>
                <a:schemeClr val="accent2"/>
              </a:buClr>
              <a:buSzPct val="100000"/>
              <a:buFont typeface="+mj-lt"/>
              <a:buAutoNum type="arabicPeriod"/>
              <a:defRPr sz="2000" cap="all" spc="50" baseline="0">
                <a:solidFill>
                  <a:schemeClr val="tx1"/>
                </a:solidFill>
                <a:latin typeface="FreightSansLFPro SmBd" panose="02000503040000020004" pitchFamily="50" charset="0"/>
              </a:defRPr>
            </a:lvl1pPr>
            <a:lvl2pPr marL="347663" indent="0">
              <a:spcBef>
                <a:spcPts val="200"/>
              </a:spcBef>
              <a:buFont typeface="Arial" panose="020B0604020202020204" pitchFamily="34" charset="0"/>
              <a:buChar char="​"/>
              <a:tabLst/>
              <a:defRPr sz="1600">
                <a:solidFill>
                  <a:schemeClr val="tx1"/>
                </a:solidFill>
              </a:defRPr>
            </a:lvl2pPr>
            <a:lvl3pPr marL="566738" indent="-219075">
              <a:buClr>
                <a:schemeClr val="tx1"/>
              </a:buClr>
              <a:buFont typeface="Arial" panose="020B0604020202020204" pitchFamily="34" charset="0"/>
              <a:buChar char="•"/>
              <a:defRPr sz="1600" baseline="0"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 baseline="0"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t>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</p:txBody>
      </p:sp>
      <p:sp>
        <p:nvSpPr>
          <p:cNvPr id="20" name="Content Placeholder 4"/>
          <p:cNvSpPr>
            <a:spLocks noGrp="1"/>
          </p:cNvSpPr>
          <p:nvPr>
            <p:ph sz="quarter" idx="18" hasCustomPrompt="1"/>
          </p:nvPr>
        </p:nvSpPr>
        <p:spPr>
          <a:xfrm>
            <a:off x="7713521" y="1814314"/>
            <a:ext cx="3525385" cy="1282847"/>
          </a:xfrm>
        </p:spPr>
        <p:txBody>
          <a:bodyPr wrap="square" numCol="1" spcCol="274320"/>
          <a:lstStyle>
            <a:lvl1pPr marL="349250" indent="-349250">
              <a:buClr>
                <a:schemeClr val="accent2"/>
              </a:buClr>
              <a:buSzPct val="100000"/>
              <a:buFont typeface="+mj-lt"/>
              <a:buAutoNum type="arabicPeriod" startAt="4"/>
              <a:defRPr sz="2000" cap="all" spc="50" baseline="0">
                <a:solidFill>
                  <a:schemeClr val="tx1"/>
                </a:solidFill>
                <a:latin typeface="FreightSansLFPro SmBd" panose="02000503040000020004" pitchFamily="50" charset="0"/>
              </a:defRPr>
            </a:lvl1pPr>
            <a:lvl2pPr marL="347663" indent="0">
              <a:spcBef>
                <a:spcPts val="200"/>
              </a:spcBef>
              <a:buFont typeface="Arial" panose="020B0604020202020204" pitchFamily="34" charset="0"/>
              <a:buChar char="​"/>
              <a:tabLst/>
              <a:defRPr sz="1600">
                <a:solidFill>
                  <a:schemeClr val="tx1"/>
                </a:solidFill>
              </a:defRPr>
            </a:lvl2pPr>
            <a:lvl3pPr marL="566738" indent="-219075">
              <a:buClr>
                <a:schemeClr val="tx1"/>
              </a:buClr>
              <a:buFont typeface="Arial" panose="020B0604020202020204" pitchFamily="34" charset="0"/>
              <a:buChar char="•"/>
              <a:defRPr sz="1600" baseline="0"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 baseline="0"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t>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rcRect r="99"/>
          <a:stretch>
            <a:fillRect/>
          </a:stretch>
        </p:blipFill>
        <p:spPr>
          <a:xfrm>
            <a:off x="1" y="999101"/>
            <a:ext cx="2466659" cy="4645555"/>
          </a:xfrm>
          <a:custGeom>
            <a:avLst/>
            <a:gdLst>
              <a:gd name="connsiteX0" fmla="*/ 0 w 2466659"/>
              <a:gd name="connsiteY0" fmla="*/ 0 h 4645555"/>
              <a:gd name="connsiteX1" fmla="*/ 2466659 w 2466659"/>
              <a:gd name="connsiteY1" fmla="*/ 0 h 4645555"/>
              <a:gd name="connsiteX2" fmla="*/ 2466659 w 2466659"/>
              <a:gd name="connsiteY2" fmla="*/ 4645555 h 4645555"/>
              <a:gd name="connsiteX3" fmla="*/ 0 w 2466659"/>
              <a:gd name="connsiteY3" fmla="*/ 4645555 h 4645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66659" h="4645555">
                <a:moveTo>
                  <a:pt x="0" y="0"/>
                </a:moveTo>
                <a:lnTo>
                  <a:pt x="2466659" y="0"/>
                </a:lnTo>
                <a:lnTo>
                  <a:pt x="2466659" y="4645555"/>
                </a:lnTo>
                <a:lnTo>
                  <a:pt x="0" y="4645555"/>
                </a:lnTo>
                <a:close/>
              </a:path>
            </a:pathLst>
          </a:custGeom>
        </p:spPr>
      </p:pic>
      <p:grpSp>
        <p:nvGrpSpPr>
          <p:cNvPr id="11" name="Group 10"/>
          <p:cNvGrpSpPr/>
          <p:nvPr/>
        </p:nvGrpSpPr>
        <p:grpSpPr>
          <a:xfrm>
            <a:off x="1801957" y="1002208"/>
            <a:ext cx="1652442" cy="1799419"/>
            <a:chOff x="1272803" y="767431"/>
            <a:chExt cx="1475232" cy="1606447"/>
          </a:xfrm>
        </p:grpSpPr>
        <p:sp>
          <p:nvSpPr>
            <p:cNvPr id="6" name="TextBox 5"/>
            <p:cNvSpPr txBox="1"/>
            <p:nvPr/>
          </p:nvSpPr>
          <p:spPr>
            <a:xfrm>
              <a:off x="1272803" y="1309939"/>
              <a:ext cx="1475232" cy="46710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sz="2800" spc="70" baseline="0">
                  <a:solidFill>
                    <a:schemeClr val="tx1"/>
                  </a:solidFill>
                  <a:latin typeface="+mj-lt"/>
                </a:rPr>
                <a:t>Agenda</a:t>
              </a:r>
            </a:p>
          </p:txBody>
        </p:sp>
        <p:sp>
          <p:nvSpPr>
            <p:cNvPr id="12" name="Freeform 9"/>
            <p:cNvSpPr>
              <a:spLocks noEditPoints="1"/>
            </p:cNvSpPr>
            <p:nvPr/>
          </p:nvSpPr>
          <p:spPr bwMode="auto">
            <a:xfrm>
              <a:off x="1309537" y="767431"/>
              <a:ext cx="1401764" cy="1606447"/>
            </a:xfrm>
            <a:custGeom>
              <a:avLst/>
              <a:gdLst>
                <a:gd name="T0" fmla="*/ 128 w 257"/>
                <a:gd name="T1" fmla="*/ 295 h 295"/>
                <a:gd name="T2" fmla="*/ 18 w 257"/>
                <a:gd name="T3" fmla="*/ 229 h 295"/>
                <a:gd name="T4" fmla="*/ 0 w 257"/>
                <a:gd name="T5" fmla="*/ 197 h 295"/>
                <a:gd name="T6" fmla="*/ 0 w 257"/>
                <a:gd name="T7" fmla="*/ 91 h 295"/>
                <a:gd name="T8" fmla="*/ 18 w 257"/>
                <a:gd name="T9" fmla="*/ 60 h 295"/>
                <a:gd name="T10" fmla="*/ 110 w 257"/>
                <a:gd name="T11" fmla="*/ 7 h 295"/>
                <a:gd name="T12" fmla="*/ 147 w 257"/>
                <a:gd name="T13" fmla="*/ 7 h 295"/>
                <a:gd name="T14" fmla="*/ 239 w 257"/>
                <a:gd name="T15" fmla="*/ 60 h 295"/>
                <a:gd name="T16" fmla="*/ 257 w 257"/>
                <a:gd name="T17" fmla="*/ 91 h 295"/>
                <a:gd name="T18" fmla="*/ 257 w 257"/>
                <a:gd name="T19" fmla="*/ 197 h 295"/>
                <a:gd name="T20" fmla="*/ 239 w 257"/>
                <a:gd name="T21" fmla="*/ 229 h 295"/>
                <a:gd name="T22" fmla="*/ 228 w 257"/>
                <a:gd name="T23" fmla="*/ 236 h 295"/>
                <a:gd name="T24" fmla="*/ 128 w 257"/>
                <a:gd name="T25" fmla="*/ 295 h 295"/>
                <a:gd name="T26" fmla="*/ 36 w 257"/>
                <a:gd name="T27" fmla="*/ 217 h 295"/>
                <a:gd name="T28" fmla="*/ 36 w 257"/>
                <a:gd name="T29" fmla="*/ 217 h 295"/>
                <a:gd name="T30" fmla="*/ 39 w 257"/>
                <a:gd name="T31" fmla="*/ 218 h 295"/>
                <a:gd name="T32" fmla="*/ 128 w 257"/>
                <a:gd name="T33" fmla="*/ 272 h 295"/>
                <a:gd name="T34" fmla="*/ 229 w 257"/>
                <a:gd name="T35" fmla="*/ 212 h 295"/>
                <a:gd name="T36" fmla="*/ 237 w 257"/>
                <a:gd name="T37" fmla="*/ 197 h 295"/>
                <a:gd name="T38" fmla="*/ 237 w 257"/>
                <a:gd name="T39" fmla="*/ 91 h 295"/>
                <a:gd name="T40" fmla="*/ 229 w 257"/>
                <a:gd name="T41" fmla="*/ 77 h 295"/>
                <a:gd name="T42" fmla="*/ 137 w 257"/>
                <a:gd name="T43" fmla="*/ 24 h 295"/>
                <a:gd name="T44" fmla="*/ 120 w 257"/>
                <a:gd name="T45" fmla="*/ 24 h 295"/>
                <a:gd name="T46" fmla="*/ 28 w 257"/>
                <a:gd name="T47" fmla="*/ 77 h 295"/>
                <a:gd name="T48" fmla="*/ 20 w 257"/>
                <a:gd name="T49" fmla="*/ 91 h 295"/>
                <a:gd name="T50" fmla="*/ 20 w 257"/>
                <a:gd name="T51" fmla="*/ 197 h 295"/>
                <a:gd name="T52" fmla="*/ 28 w 257"/>
                <a:gd name="T53" fmla="*/ 212 h 295"/>
                <a:gd name="T54" fmla="*/ 36 w 257"/>
                <a:gd name="T55" fmla="*/ 217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57" h="295">
                  <a:moveTo>
                    <a:pt x="128" y="295"/>
                  </a:moveTo>
                  <a:cubicBezTo>
                    <a:pt x="18" y="229"/>
                    <a:pt x="18" y="229"/>
                    <a:pt x="18" y="229"/>
                  </a:cubicBezTo>
                  <a:cubicBezTo>
                    <a:pt x="8" y="223"/>
                    <a:pt x="0" y="210"/>
                    <a:pt x="0" y="197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79"/>
                    <a:pt x="8" y="66"/>
                    <a:pt x="18" y="60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21" y="0"/>
                    <a:pt x="136" y="0"/>
                    <a:pt x="147" y="7"/>
                  </a:cubicBezTo>
                  <a:cubicBezTo>
                    <a:pt x="239" y="60"/>
                    <a:pt x="239" y="60"/>
                    <a:pt x="239" y="60"/>
                  </a:cubicBezTo>
                  <a:cubicBezTo>
                    <a:pt x="249" y="66"/>
                    <a:pt x="257" y="79"/>
                    <a:pt x="257" y="91"/>
                  </a:cubicBezTo>
                  <a:cubicBezTo>
                    <a:pt x="257" y="197"/>
                    <a:pt x="257" y="197"/>
                    <a:pt x="257" y="197"/>
                  </a:cubicBezTo>
                  <a:cubicBezTo>
                    <a:pt x="257" y="210"/>
                    <a:pt x="249" y="223"/>
                    <a:pt x="239" y="229"/>
                  </a:cubicBezTo>
                  <a:cubicBezTo>
                    <a:pt x="228" y="236"/>
                    <a:pt x="228" y="236"/>
                    <a:pt x="228" y="236"/>
                  </a:cubicBezTo>
                  <a:lnTo>
                    <a:pt x="128" y="295"/>
                  </a:lnTo>
                  <a:close/>
                  <a:moveTo>
                    <a:pt x="36" y="217"/>
                  </a:moveTo>
                  <a:cubicBezTo>
                    <a:pt x="36" y="217"/>
                    <a:pt x="36" y="217"/>
                    <a:pt x="36" y="217"/>
                  </a:cubicBezTo>
                  <a:cubicBezTo>
                    <a:pt x="39" y="218"/>
                    <a:pt x="39" y="218"/>
                    <a:pt x="39" y="218"/>
                  </a:cubicBezTo>
                  <a:cubicBezTo>
                    <a:pt x="128" y="272"/>
                    <a:pt x="128" y="272"/>
                    <a:pt x="128" y="272"/>
                  </a:cubicBezTo>
                  <a:cubicBezTo>
                    <a:pt x="229" y="212"/>
                    <a:pt x="229" y="212"/>
                    <a:pt x="229" y="212"/>
                  </a:cubicBezTo>
                  <a:cubicBezTo>
                    <a:pt x="233" y="210"/>
                    <a:pt x="237" y="202"/>
                    <a:pt x="237" y="197"/>
                  </a:cubicBezTo>
                  <a:cubicBezTo>
                    <a:pt x="237" y="91"/>
                    <a:pt x="237" y="91"/>
                    <a:pt x="237" y="91"/>
                  </a:cubicBezTo>
                  <a:cubicBezTo>
                    <a:pt x="237" y="87"/>
                    <a:pt x="233" y="79"/>
                    <a:pt x="229" y="77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3" y="21"/>
                    <a:pt x="124" y="21"/>
                    <a:pt x="120" y="24"/>
                  </a:cubicBezTo>
                  <a:cubicBezTo>
                    <a:pt x="28" y="77"/>
                    <a:pt x="28" y="77"/>
                    <a:pt x="28" y="77"/>
                  </a:cubicBezTo>
                  <a:cubicBezTo>
                    <a:pt x="24" y="79"/>
                    <a:pt x="20" y="87"/>
                    <a:pt x="20" y="91"/>
                  </a:cubicBezTo>
                  <a:cubicBezTo>
                    <a:pt x="20" y="197"/>
                    <a:pt x="20" y="197"/>
                    <a:pt x="20" y="197"/>
                  </a:cubicBezTo>
                  <a:cubicBezTo>
                    <a:pt x="20" y="202"/>
                    <a:pt x="24" y="210"/>
                    <a:pt x="28" y="212"/>
                  </a:cubicBezTo>
                  <a:lnTo>
                    <a:pt x="36" y="217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2000"/>
            </a:p>
          </p:txBody>
        </p:sp>
      </p:grpSp>
      <p:sp>
        <p:nvSpPr>
          <p:cNvPr id="21" name="Content Placeholder 4"/>
          <p:cNvSpPr>
            <a:spLocks noGrp="1"/>
          </p:cNvSpPr>
          <p:nvPr>
            <p:ph sz="quarter" idx="19" hasCustomPrompt="1"/>
          </p:nvPr>
        </p:nvSpPr>
        <p:spPr>
          <a:xfrm>
            <a:off x="3892924" y="3329324"/>
            <a:ext cx="3525385" cy="1282847"/>
          </a:xfrm>
        </p:spPr>
        <p:txBody>
          <a:bodyPr wrap="square" numCol="1" spcCol="274320"/>
          <a:lstStyle>
            <a:lvl1pPr marL="349250" indent="-349250">
              <a:buClr>
                <a:schemeClr val="accent2"/>
              </a:buClr>
              <a:buSzPct val="100000"/>
              <a:buFont typeface="+mj-lt"/>
              <a:buAutoNum type="arabicPeriod" startAt="2"/>
              <a:defRPr sz="2000" cap="all" spc="50" baseline="0">
                <a:solidFill>
                  <a:schemeClr val="tx1"/>
                </a:solidFill>
                <a:latin typeface="FreightSansLFPro SmBd" panose="02000503040000020004" pitchFamily="50" charset="0"/>
              </a:defRPr>
            </a:lvl1pPr>
            <a:lvl2pPr marL="347663" indent="0">
              <a:spcBef>
                <a:spcPts val="200"/>
              </a:spcBef>
              <a:buFont typeface="Arial" panose="020B0604020202020204" pitchFamily="34" charset="0"/>
              <a:buChar char="​"/>
              <a:tabLst/>
              <a:defRPr sz="1600">
                <a:solidFill>
                  <a:schemeClr val="tx1"/>
                </a:solidFill>
              </a:defRPr>
            </a:lvl2pPr>
            <a:lvl3pPr marL="566738" indent="-219075">
              <a:buClr>
                <a:schemeClr val="tx1"/>
              </a:buClr>
              <a:buFont typeface="Arial" panose="020B0604020202020204" pitchFamily="34" charset="0"/>
              <a:buChar char="•"/>
              <a:defRPr sz="1600" baseline="0"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 baseline="0"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t>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</p:txBody>
      </p:sp>
      <p:sp>
        <p:nvSpPr>
          <p:cNvPr id="22" name="Content Placeholder 4"/>
          <p:cNvSpPr>
            <a:spLocks noGrp="1"/>
          </p:cNvSpPr>
          <p:nvPr>
            <p:ph sz="quarter" idx="20" hasCustomPrompt="1"/>
          </p:nvPr>
        </p:nvSpPr>
        <p:spPr>
          <a:xfrm>
            <a:off x="7713521" y="3329324"/>
            <a:ext cx="3525385" cy="1282847"/>
          </a:xfrm>
        </p:spPr>
        <p:txBody>
          <a:bodyPr wrap="square" numCol="1" spcCol="274320"/>
          <a:lstStyle>
            <a:lvl1pPr marL="349250" indent="-349250">
              <a:buClr>
                <a:schemeClr val="accent2"/>
              </a:buClr>
              <a:buSzPct val="100000"/>
              <a:buFont typeface="+mj-lt"/>
              <a:buAutoNum type="arabicPeriod" startAt="5"/>
              <a:defRPr sz="2000" cap="all" spc="50" baseline="0">
                <a:solidFill>
                  <a:schemeClr val="tx1"/>
                </a:solidFill>
                <a:latin typeface="FreightSansLFPro SmBd" panose="02000503040000020004" pitchFamily="50" charset="0"/>
              </a:defRPr>
            </a:lvl1pPr>
            <a:lvl2pPr marL="347663" indent="0">
              <a:spcBef>
                <a:spcPts val="200"/>
              </a:spcBef>
              <a:buFont typeface="Arial" panose="020B0604020202020204" pitchFamily="34" charset="0"/>
              <a:buChar char="​"/>
              <a:tabLst/>
              <a:defRPr sz="1600">
                <a:solidFill>
                  <a:schemeClr val="tx1"/>
                </a:solidFill>
              </a:defRPr>
            </a:lvl2pPr>
            <a:lvl3pPr marL="566738" indent="-219075">
              <a:buClr>
                <a:schemeClr val="tx1"/>
              </a:buClr>
              <a:buFont typeface="Arial" panose="020B0604020202020204" pitchFamily="34" charset="0"/>
              <a:buChar char="•"/>
              <a:defRPr sz="1600" baseline="0"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 baseline="0"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t>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</p:txBody>
      </p:sp>
      <p:sp>
        <p:nvSpPr>
          <p:cNvPr id="23" name="Content Placeholder 4"/>
          <p:cNvSpPr>
            <a:spLocks noGrp="1"/>
          </p:cNvSpPr>
          <p:nvPr>
            <p:ph sz="quarter" idx="21" hasCustomPrompt="1"/>
          </p:nvPr>
        </p:nvSpPr>
        <p:spPr>
          <a:xfrm>
            <a:off x="3892924" y="4832549"/>
            <a:ext cx="3525385" cy="1282847"/>
          </a:xfrm>
        </p:spPr>
        <p:txBody>
          <a:bodyPr wrap="square" numCol="1" spcCol="274320"/>
          <a:lstStyle>
            <a:lvl1pPr marL="349250" indent="-349250">
              <a:buClr>
                <a:schemeClr val="accent2"/>
              </a:buClr>
              <a:buSzPct val="100000"/>
              <a:buFont typeface="+mj-lt"/>
              <a:buAutoNum type="arabicPeriod" startAt="3"/>
              <a:defRPr sz="2000" cap="all" spc="50" baseline="0">
                <a:solidFill>
                  <a:schemeClr val="tx1"/>
                </a:solidFill>
                <a:latin typeface="FreightSansLFPro SmBd" panose="02000503040000020004" pitchFamily="50" charset="0"/>
              </a:defRPr>
            </a:lvl1pPr>
            <a:lvl2pPr marL="347663" indent="0">
              <a:spcBef>
                <a:spcPts val="200"/>
              </a:spcBef>
              <a:buFont typeface="Arial" panose="020B0604020202020204" pitchFamily="34" charset="0"/>
              <a:buChar char="​"/>
              <a:tabLst/>
              <a:defRPr sz="1600">
                <a:solidFill>
                  <a:schemeClr val="tx1"/>
                </a:solidFill>
              </a:defRPr>
            </a:lvl2pPr>
            <a:lvl3pPr marL="566738" indent="-219075">
              <a:buClr>
                <a:schemeClr val="tx1"/>
              </a:buClr>
              <a:buFont typeface="Arial" panose="020B0604020202020204" pitchFamily="34" charset="0"/>
              <a:buChar char="•"/>
              <a:defRPr sz="1600" baseline="0"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 baseline="0"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t>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</p:txBody>
      </p:sp>
      <p:sp>
        <p:nvSpPr>
          <p:cNvPr id="24" name="Content Placeholder 4"/>
          <p:cNvSpPr>
            <a:spLocks noGrp="1"/>
          </p:cNvSpPr>
          <p:nvPr>
            <p:ph sz="quarter" idx="22" hasCustomPrompt="1"/>
          </p:nvPr>
        </p:nvSpPr>
        <p:spPr>
          <a:xfrm>
            <a:off x="7713521" y="4832549"/>
            <a:ext cx="3525385" cy="1282847"/>
          </a:xfrm>
        </p:spPr>
        <p:txBody>
          <a:bodyPr wrap="square" numCol="1" spcCol="274320"/>
          <a:lstStyle>
            <a:lvl1pPr marL="349250" indent="-349250">
              <a:buClr>
                <a:schemeClr val="accent2"/>
              </a:buClr>
              <a:buSzPct val="100000"/>
              <a:buFont typeface="+mj-lt"/>
              <a:buAutoNum type="arabicPeriod" startAt="6"/>
              <a:defRPr sz="2000" cap="all" spc="50" baseline="0">
                <a:solidFill>
                  <a:schemeClr val="tx1"/>
                </a:solidFill>
                <a:latin typeface="FreightSansLFPro SmBd" panose="02000503040000020004" pitchFamily="50" charset="0"/>
              </a:defRPr>
            </a:lvl1pPr>
            <a:lvl2pPr marL="347663" indent="0">
              <a:spcBef>
                <a:spcPts val="200"/>
              </a:spcBef>
              <a:buFont typeface="Arial" panose="020B0604020202020204" pitchFamily="34" charset="0"/>
              <a:buChar char="​"/>
              <a:tabLst/>
              <a:defRPr sz="1600">
                <a:solidFill>
                  <a:schemeClr val="tx1"/>
                </a:solidFill>
              </a:defRPr>
            </a:lvl2pPr>
            <a:lvl3pPr marL="566738" indent="-219075">
              <a:buClr>
                <a:schemeClr val="tx1"/>
              </a:buClr>
              <a:buFont typeface="Arial" panose="020B0604020202020204" pitchFamily="34" charset="0"/>
              <a:buChar char="•"/>
              <a:defRPr sz="1600" baseline="0"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 baseline="0"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t>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fld id="{3BB7E946-5765-4913-B646-B4D21C5EBFF0}" type="datetime1">
              <a:rPr lang="en-US" smtClean="0"/>
              <a:t>7/3/2018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77726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Light">
    <p:bg bwMode="black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19" name="Freeform 18"/>
          <p:cNvSpPr>
            <a:spLocks/>
          </p:cNvSpPr>
          <p:nvPr/>
        </p:nvSpPr>
        <p:spPr bwMode="white">
          <a:xfrm rot="5400000">
            <a:off x="3303540" y="-2030460"/>
            <a:ext cx="6857999" cy="10918921"/>
          </a:xfrm>
          <a:custGeom>
            <a:avLst/>
            <a:gdLst>
              <a:gd name="connsiteX0" fmla="*/ 0 w 6857999"/>
              <a:gd name="connsiteY0" fmla="*/ 9691225 h 10918921"/>
              <a:gd name="connsiteX1" fmla="*/ 0 w 6857999"/>
              <a:gd name="connsiteY1" fmla="*/ 0 h 10918921"/>
              <a:gd name="connsiteX2" fmla="*/ 6857999 w 6857999"/>
              <a:gd name="connsiteY2" fmla="*/ 0 h 10918921"/>
              <a:gd name="connsiteX3" fmla="*/ 6857999 w 6857999"/>
              <a:gd name="connsiteY3" fmla="*/ 8255523 h 10918921"/>
              <a:gd name="connsiteX4" fmla="*/ 6808869 w 6857999"/>
              <a:gd name="connsiteY4" fmla="*/ 8281593 h 10918921"/>
              <a:gd name="connsiteX5" fmla="*/ 2180775 w 6857999"/>
              <a:gd name="connsiteY5" fmla="*/ 10918921 h 10918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57999" h="10918921">
                <a:moveTo>
                  <a:pt x="0" y="9691225"/>
                </a:moveTo>
                <a:lnTo>
                  <a:pt x="0" y="0"/>
                </a:lnTo>
                <a:lnTo>
                  <a:pt x="6857999" y="0"/>
                </a:lnTo>
                <a:lnTo>
                  <a:pt x="6857999" y="8255523"/>
                </a:lnTo>
                <a:lnTo>
                  <a:pt x="6808869" y="8281593"/>
                </a:lnTo>
                <a:lnTo>
                  <a:pt x="2180775" y="109189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374" y="998620"/>
            <a:ext cx="1944793" cy="23044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07659" y="1906396"/>
            <a:ext cx="180795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sz="2400" spc="300">
                <a:solidFill>
                  <a:schemeClr val="bg1"/>
                </a:solidFill>
                <a:latin typeface="FreightSansLFPro SmBd" panose="02000503040000020004" pitchFamily="50" charset="0"/>
              </a:rPr>
              <a:t>AGENDA</a:t>
            </a:r>
          </a:p>
        </p:txBody>
      </p:sp>
      <p:sp>
        <p:nvSpPr>
          <p:cNvPr id="12" name="Freeform 5"/>
          <p:cNvSpPr>
            <a:spLocks/>
          </p:cNvSpPr>
          <p:nvPr/>
        </p:nvSpPr>
        <p:spPr bwMode="auto">
          <a:xfrm>
            <a:off x="2491898" y="2560862"/>
            <a:ext cx="657421" cy="551203"/>
          </a:xfrm>
          <a:custGeom>
            <a:avLst/>
            <a:gdLst>
              <a:gd name="T0" fmla="*/ 230 w 440"/>
              <a:gd name="T1" fmla="*/ 366 h 368"/>
              <a:gd name="T2" fmla="*/ 431 w 440"/>
              <a:gd name="T3" fmla="*/ 130 h 368"/>
              <a:gd name="T4" fmla="*/ 328 w 440"/>
              <a:gd name="T5" fmla="*/ 0 h 368"/>
              <a:gd name="T6" fmla="*/ 224 w 440"/>
              <a:gd name="T7" fmla="*/ 57 h 368"/>
              <a:gd name="T8" fmla="*/ 118 w 440"/>
              <a:gd name="T9" fmla="*/ 0 h 368"/>
              <a:gd name="T10" fmla="*/ 14 w 440"/>
              <a:gd name="T11" fmla="*/ 130 h 368"/>
              <a:gd name="T12" fmla="*/ 215 w 440"/>
              <a:gd name="T13" fmla="*/ 366 h 368"/>
              <a:gd name="T14" fmla="*/ 230 w 440"/>
              <a:gd name="T15" fmla="*/ 366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40" h="368">
                <a:moveTo>
                  <a:pt x="230" y="366"/>
                </a:moveTo>
                <a:cubicBezTo>
                  <a:pt x="344" y="315"/>
                  <a:pt x="421" y="210"/>
                  <a:pt x="431" y="130"/>
                </a:cubicBezTo>
                <a:cubicBezTo>
                  <a:pt x="440" y="60"/>
                  <a:pt x="401" y="0"/>
                  <a:pt x="328" y="0"/>
                </a:cubicBezTo>
                <a:cubicBezTo>
                  <a:pt x="255" y="0"/>
                  <a:pt x="224" y="57"/>
                  <a:pt x="224" y="57"/>
                </a:cubicBezTo>
                <a:cubicBezTo>
                  <a:pt x="224" y="57"/>
                  <a:pt x="191" y="0"/>
                  <a:pt x="118" y="0"/>
                </a:cubicBezTo>
                <a:cubicBezTo>
                  <a:pt x="45" y="0"/>
                  <a:pt x="0" y="58"/>
                  <a:pt x="14" y="130"/>
                </a:cubicBezTo>
                <a:cubicBezTo>
                  <a:pt x="28" y="202"/>
                  <a:pt x="111" y="324"/>
                  <a:pt x="215" y="366"/>
                </a:cubicBezTo>
                <a:cubicBezTo>
                  <a:pt x="220" y="367"/>
                  <a:pt x="226" y="368"/>
                  <a:pt x="230" y="366"/>
                </a:cubicBezTo>
                <a:close/>
              </a:path>
            </a:pathLst>
          </a:custGeom>
          <a:noFill/>
          <a:ln w="60325">
            <a:solidFill>
              <a:schemeClr val="bg2">
                <a:alpha val="7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/>
          </a:p>
        </p:txBody>
      </p:sp>
      <p:sp>
        <p:nvSpPr>
          <p:cNvPr id="20" name="Content Placeholder 4"/>
          <p:cNvSpPr>
            <a:spLocks noGrp="1"/>
          </p:cNvSpPr>
          <p:nvPr>
            <p:ph sz="quarter" idx="12"/>
          </p:nvPr>
        </p:nvSpPr>
        <p:spPr>
          <a:xfrm>
            <a:off x="3892924" y="2063131"/>
            <a:ext cx="3525385" cy="1282846"/>
          </a:xfrm>
        </p:spPr>
        <p:txBody>
          <a:bodyPr wrap="square" numCol="1" spcCol="274320"/>
          <a:lstStyle>
            <a:lvl1pPr marL="349250" indent="-349250">
              <a:buClr>
                <a:schemeClr val="accent1"/>
              </a:buClr>
              <a:buSzPct val="100000"/>
              <a:buFont typeface="+mj-lt"/>
              <a:buAutoNum type="arabicPeriod"/>
              <a:defRPr sz="20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FreightSansLFPro SmBd" panose="02000503040000020004" pitchFamily="50" charset="0"/>
              </a:defRPr>
            </a:lvl1pPr>
            <a:lvl2pPr marL="347663" indent="0">
              <a:spcBef>
                <a:spcPts val="200"/>
              </a:spcBef>
              <a:buFont typeface="Arial" panose="020B0604020202020204" pitchFamily="34" charset="0"/>
              <a:buChar char="​"/>
              <a:tabLst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566738" indent="-219075">
              <a:buFont typeface="Arial" panose="020B0604020202020204" pitchFamily="34" charset="0"/>
              <a:buChar char="•"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1" name="Content Placeholder 4"/>
          <p:cNvSpPr>
            <a:spLocks noGrp="1"/>
          </p:cNvSpPr>
          <p:nvPr>
            <p:ph sz="quarter" idx="13"/>
          </p:nvPr>
        </p:nvSpPr>
        <p:spPr>
          <a:xfrm>
            <a:off x="3892924" y="3572248"/>
            <a:ext cx="3525385" cy="1282846"/>
          </a:xfrm>
        </p:spPr>
        <p:txBody>
          <a:bodyPr wrap="square" numCol="1" spcCol="274320"/>
          <a:lstStyle>
            <a:lvl1pPr marL="349250" indent="-349250">
              <a:buClr>
                <a:schemeClr val="accent1"/>
              </a:buClr>
              <a:buSzPct val="100000"/>
              <a:buFont typeface="+mj-lt"/>
              <a:buAutoNum type="arabicPeriod" startAt="2"/>
              <a:defRPr sz="20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FreightSansLFPro SmBd" panose="02000503040000020004" pitchFamily="50" charset="0"/>
              </a:defRPr>
            </a:lvl1pPr>
            <a:lvl2pPr marL="347663" indent="0">
              <a:spcBef>
                <a:spcPts val="200"/>
              </a:spcBef>
              <a:buFont typeface="Arial" panose="020B0604020202020204" pitchFamily="34" charset="0"/>
              <a:buChar char="​"/>
              <a:tabLst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566738" indent="-219075">
              <a:buFont typeface="Arial" panose="020B0604020202020204" pitchFamily="34" charset="0"/>
              <a:buChar char="•"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2" name="Content Placeholder 4"/>
          <p:cNvSpPr>
            <a:spLocks noGrp="1"/>
          </p:cNvSpPr>
          <p:nvPr>
            <p:ph sz="quarter" idx="14"/>
          </p:nvPr>
        </p:nvSpPr>
        <p:spPr>
          <a:xfrm>
            <a:off x="3892924" y="5081365"/>
            <a:ext cx="3525385" cy="1282846"/>
          </a:xfrm>
        </p:spPr>
        <p:txBody>
          <a:bodyPr wrap="square" numCol="1" spcCol="274320"/>
          <a:lstStyle>
            <a:lvl1pPr marL="349250" indent="-349250">
              <a:buClr>
                <a:schemeClr val="accent1"/>
              </a:buClr>
              <a:buSzPct val="100000"/>
              <a:buFont typeface="+mj-lt"/>
              <a:buAutoNum type="arabicPeriod" startAt="3"/>
              <a:defRPr sz="20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FreightSansLFPro SmBd" panose="02000503040000020004" pitchFamily="50" charset="0"/>
              </a:defRPr>
            </a:lvl1pPr>
            <a:lvl2pPr marL="347663" indent="0">
              <a:spcBef>
                <a:spcPts val="200"/>
              </a:spcBef>
              <a:buFont typeface="Arial" panose="020B0604020202020204" pitchFamily="34" charset="0"/>
              <a:buChar char="​"/>
              <a:tabLst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566738" indent="-219075">
              <a:buFont typeface="Arial" panose="020B0604020202020204" pitchFamily="34" charset="0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3" name="Content Placeholder 4"/>
          <p:cNvSpPr>
            <a:spLocks noGrp="1"/>
          </p:cNvSpPr>
          <p:nvPr>
            <p:ph sz="quarter" idx="15"/>
          </p:nvPr>
        </p:nvSpPr>
        <p:spPr>
          <a:xfrm>
            <a:off x="7717674" y="2063131"/>
            <a:ext cx="3525385" cy="1282846"/>
          </a:xfrm>
        </p:spPr>
        <p:txBody>
          <a:bodyPr wrap="square" numCol="1" spcCol="274320"/>
          <a:lstStyle>
            <a:lvl1pPr marL="349250" indent="-349250">
              <a:buClr>
                <a:schemeClr val="accent1"/>
              </a:buClr>
              <a:buSzPct val="100000"/>
              <a:buFont typeface="+mj-lt"/>
              <a:buAutoNum type="arabicPeriod" startAt="4"/>
              <a:defRPr sz="20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FreightSansLFPro SmBd" panose="02000503040000020004" pitchFamily="50" charset="0"/>
              </a:defRPr>
            </a:lvl1pPr>
            <a:lvl2pPr marL="347663" indent="0">
              <a:spcBef>
                <a:spcPts val="200"/>
              </a:spcBef>
              <a:buFont typeface="Arial" panose="020B0604020202020204" pitchFamily="34" charset="0"/>
              <a:buChar char="​"/>
              <a:tabLst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566738" indent="-219075">
              <a:buFont typeface="Arial" panose="020B0604020202020204" pitchFamily="34" charset="0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4" name="Content Placeholder 4"/>
          <p:cNvSpPr>
            <a:spLocks noGrp="1"/>
          </p:cNvSpPr>
          <p:nvPr>
            <p:ph sz="quarter" idx="16"/>
          </p:nvPr>
        </p:nvSpPr>
        <p:spPr>
          <a:xfrm>
            <a:off x="7717674" y="3572248"/>
            <a:ext cx="3525385" cy="1282846"/>
          </a:xfrm>
        </p:spPr>
        <p:txBody>
          <a:bodyPr wrap="square" numCol="1" spcCol="274320"/>
          <a:lstStyle>
            <a:lvl1pPr marL="349250" indent="-349250">
              <a:buClr>
                <a:schemeClr val="accent1"/>
              </a:buClr>
              <a:buSzPct val="100000"/>
              <a:buFont typeface="+mj-lt"/>
              <a:buAutoNum type="arabicPeriod" startAt="5"/>
              <a:defRPr sz="20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FreightSansLFPro SmBd" panose="02000503040000020004" pitchFamily="50" charset="0"/>
              </a:defRPr>
            </a:lvl1pPr>
            <a:lvl2pPr marL="347663" indent="0">
              <a:spcBef>
                <a:spcPts val="200"/>
              </a:spcBef>
              <a:buFont typeface="Arial" panose="020B0604020202020204" pitchFamily="34" charset="0"/>
              <a:buChar char="​"/>
              <a:tabLst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566738" indent="-219075">
              <a:buFont typeface="Arial" panose="020B0604020202020204" pitchFamily="34" charset="0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5" name="Content Placeholder 4"/>
          <p:cNvSpPr>
            <a:spLocks noGrp="1"/>
          </p:cNvSpPr>
          <p:nvPr>
            <p:ph sz="quarter" idx="17"/>
          </p:nvPr>
        </p:nvSpPr>
        <p:spPr>
          <a:xfrm>
            <a:off x="7717674" y="5081365"/>
            <a:ext cx="3525385" cy="1282846"/>
          </a:xfrm>
        </p:spPr>
        <p:txBody>
          <a:bodyPr wrap="square" numCol="1" spcCol="274320"/>
          <a:lstStyle>
            <a:lvl1pPr marL="349250" indent="-349250">
              <a:buClr>
                <a:schemeClr val="accent1"/>
              </a:buClr>
              <a:buSzPct val="100000"/>
              <a:buFont typeface="+mj-lt"/>
              <a:buAutoNum type="arabicPeriod" startAt="6"/>
              <a:defRPr sz="20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FreightSansLFPro SmBd" panose="02000503040000020004" pitchFamily="50" charset="0"/>
              </a:defRPr>
            </a:lvl1pPr>
            <a:lvl2pPr marL="347663" indent="0">
              <a:spcBef>
                <a:spcPts val="200"/>
              </a:spcBef>
              <a:buFont typeface="Arial" panose="020B0604020202020204" pitchFamily="34" charset="0"/>
              <a:buChar char="​"/>
              <a:tabLst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566738" indent="-219075">
              <a:buFont typeface="Arial" panose="020B0604020202020204" pitchFamily="34" charset="0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47D0DCD3-48E1-44C6-AD42-6777BB4546DD}" type="datetime1">
              <a:rPr lang="en-US" smtClean="0"/>
              <a:t>7/3/2018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915855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gue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>
            <a:spLocks noEditPoints="1"/>
          </p:cNvSpPr>
          <p:nvPr/>
        </p:nvSpPr>
        <p:spPr bwMode="invGray">
          <a:xfrm>
            <a:off x="1108870" y="1901030"/>
            <a:ext cx="1076325" cy="1233488"/>
          </a:xfrm>
          <a:custGeom>
            <a:avLst/>
            <a:gdLst>
              <a:gd name="T0" fmla="*/ 128 w 257"/>
              <a:gd name="T1" fmla="*/ 295 h 295"/>
              <a:gd name="T2" fmla="*/ 18 w 257"/>
              <a:gd name="T3" fmla="*/ 229 h 295"/>
              <a:gd name="T4" fmla="*/ 0 w 257"/>
              <a:gd name="T5" fmla="*/ 197 h 295"/>
              <a:gd name="T6" fmla="*/ 0 w 257"/>
              <a:gd name="T7" fmla="*/ 91 h 295"/>
              <a:gd name="T8" fmla="*/ 18 w 257"/>
              <a:gd name="T9" fmla="*/ 60 h 295"/>
              <a:gd name="T10" fmla="*/ 110 w 257"/>
              <a:gd name="T11" fmla="*/ 7 h 295"/>
              <a:gd name="T12" fmla="*/ 147 w 257"/>
              <a:gd name="T13" fmla="*/ 7 h 295"/>
              <a:gd name="T14" fmla="*/ 239 w 257"/>
              <a:gd name="T15" fmla="*/ 60 h 295"/>
              <a:gd name="T16" fmla="*/ 257 w 257"/>
              <a:gd name="T17" fmla="*/ 91 h 295"/>
              <a:gd name="T18" fmla="*/ 257 w 257"/>
              <a:gd name="T19" fmla="*/ 197 h 295"/>
              <a:gd name="T20" fmla="*/ 239 w 257"/>
              <a:gd name="T21" fmla="*/ 229 h 295"/>
              <a:gd name="T22" fmla="*/ 228 w 257"/>
              <a:gd name="T23" fmla="*/ 236 h 295"/>
              <a:gd name="T24" fmla="*/ 128 w 257"/>
              <a:gd name="T25" fmla="*/ 295 h 295"/>
              <a:gd name="T26" fmla="*/ 36 w 257"/>
              <a:gd name="T27" fmla="*/ 217 h 295"/>
              <a:gd name="T28" fmla="*/ 36 w 257"/>
              <a:gd name="T29" fmla="*/ 217 h 295"/>
              <a:gd name="T30" fmla="*/ 39 w 257"/>
              <a:gd name="T31" fmla="*/ 218 h 295"/>
              <a:gd name="T32" fmla="*/ 128 w 257"/>
              <a:gd name="T33" fmla="*/ 272 h 295"/>
              <a:gd name="T34" fmla="*/ 229 w 257"/>
              <a:gd name="T35" fmla="*/ 212 h 295"/>
              <a:gd name="T36" fmla="*/ 237 w 257"/>
              <a:gd name="T37" fmla="*/ 197 h 295"/>
              <a:gd name="T38" fmla="*/ 237 w 257"/>
              <a:gd name="T39" fmla="*/ 91 h 295"/>
              <a:gd name="T40" fmla="*/ 229 w 257"/>
              <a:gd name="T41" fmla="*/ 77 h 295"/>
              <a:gd name="T42" fmla="*/ 137 w 257"/>
              <a:gd name="T43" fmla="*/ 24 h 295"/>
              <a:gd name="T44" fmla="*/ 120 w 257"/>
              <a:gd name="T45" fmla="*/ 24 h 295"/>
              <a:gd name="T46" fmla="*/ 28 w 257"/>
              <a:gd name="T47" fmla="*/ 77 h 295"/>
              <a:gd name="T48" fmla="*/ 20 w 257"/>
              <a:gd name="T49" fmla="*/ 91 h 295"/>
              <a:gd name="T50" fmla="*/ 20 w 257"/>
              <a:gd name="T51" fmla="*/ 197 h 295"/>
              <a:gd name="T52" fmla="*/ 28 w 257"/>
              <a:gd name="T53" fmla="*/ 212 h 295"/>
              <a:gd name="T54" fmla="*/ 36 w 257"/>
              <a:gd name="T55" fmla="*/ 217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57" h="295">
                <a:moveTo>
                  <a:pt x="128" y="295"/>
                </a:moveTo>
                <a:cubicBezTo>
                  <a:pt x="18" y="229"/>
                  <a:pt x="18" y="229"/>
                  <a:pt x="18" y="229"/>
                </a:cubicBezTo>
                <a:cubicBezTo>
                  <a:pt x="8" y="223"/>
                  <a:pt x="0" y="210"/>
                  <a:pt x="0" y="197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79"/>
                  <a:pt x="8" y="66"/>
                  <a:pt x="18" y="60"/>
                </a:cubicBezTo>
                <a:cubicBezTo>
                  <a:pt x="110" y="7"/>
                  <a:pt x="110" y="7"/>
                  <a:pt x="110" y="7"/>
                </a:cubicBezTo>
                <a:cubicBezTo>
                  <a:pt x="121" y="0"/>
                  <a:pt x="136" y="0"/>
                  <a:pt x="147" y="7"/>
                </a:cubicBezTo>
                <a:cubicBezTo>
                  <a:pt x="239" y="60"/>
                  <a:pt x="239" y="60"/>
                  <a:pt x="239" y="60"/>
                </a:cubicBezTo>
                <a:cubicBezTo>
                  <a:pt x="249" y="66"/>
                  <a:pt x="257" y="79"/>
                  <a:pt x="257" y="91"/>
                </a:cubicBezTo>
                <a:cubicBezTo>
                  <a:pt x="257" y="197"/>
                  <a:pt x="257" y="197"/>
                  <a:pt x="257" y="197"/>
                </a:cubicBezTo>
                <a:cubicBezTo>
                  <a:pt x="257" y="210"/>
                  <a:pt x="249" y="223"/>
                  <a:pt x="239" y="229"/>
                </a:cubicBezTo>
                <a:cubicBezTo>
                  <a:pt x="228" y="236"/>
                  <a:pt x="228" y="236"/>
                  <a:pt x="228" y="236"/>
                </a:cubicBezTo>
                <a:lnTo>
                  <a:pt x="128" y="295"/>
                </a:lnTo>
                <a:close/>
                <a:moveTo>
                  <a:pt x="36" y="217"/>
                </a:moveTo>
                <a:cubicBezTo>
                  <a:pt x="36" y="217"/>
                  <a:pt x="36" y="217"/>
                  <a:pt x="36" y="217"/>
                </a:cubicBezTo>
                <a:cubicBezTo>
                  <a:pt x="39" y="218"/>
                  <a:pt x="39" y="218"/>
                  <a:pt x="39" y="218"/>
                </a:cubicBezTo>
                <a:cubicBezTo>
                  <a:pt x="128" y="272"/>
                  <a:pt x="128" y="272"/>
                  <a:pt x="128" y="272"/>
                </a:cubicBezTo>
                <a:cubicBezTo>
                  <a:pt x="229" y="212"/>
                  <a:pt x="229" y="212"/>
                  <a:pt x="229" y="212"/>
                </a:cubicBezTo>
                <a:cubicBezTo>
                  <a:pt x="233" y="210"/>
                  <a:pt x="237" y="202"/>
                  <a:pt x="237" y="197"/>
                </a:cubicBezTo>
                <a:cubicBezTo>
                  <a:pt x="237" y="91"/>
                  <a:pt x="237" y="91"/>
                  <a:pt x="237" y="91"/>
                </a:cubicBezTo>
                <a:cubicBezTo>
                  <a:pt x="237" y="87"/>
                  <a:pt x="233" y="79"/>
                  <a:pt x="229" y="77"/>
                </a:cubicBezTo>
                <a:cubicBezTo>
                  <a:pt x="137" y="24"/>
                  <a:pt x="137" y="24"/>
                  <a:pt x="137" y="24"/>
                </a:cubicBezTo>
                <a:cubicBezTo>
                  <a:pt x="133" y="21"/>
                  <a:pt x="124" y="21"/>
                  <a:pt x="120" y="24"/>
                </a:cubicBezTo>
                <a:cubicBezTo>
                  <a:pt x="28" y="77"/>
                  <a:pt x="28" y="77"/>
                  <a:pt x="28" y="77"/>
                </a:cubicBezTo>
                <a:cubicBezTo>
                  <a:pt x="24" y="79"/>
                  <a:pt x="20" y="87"/>
                  <a:pt x="20" y="91"/>
                </a:cubicBezTo>
                <a:cubicBezTo>
                  <a:pt x="20" y="197"/>
                  <a:pt x="20" y="197"/>
                  <a:pt x="20" y="197"/>
                </a:cubicBezTo>
                <a:cubicBezTo>
                  <a:pt x="20" y="202"/>
                  <a:pt x="24" y="210"/>
                  <a:pt x="28" y="212"/>
                </a:cubicBezTo>
                <a:lnTo>
                  <a:pt x="36" y="21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lum brigh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930" y="2030189"/>
            <a:ext cx="457724" cy="557784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277938" y="2089785"/>
            <a:ext cx="754062" cy="769938"/>
          </a:xfrm>
        </p:spPr>
        <p:txBody>
          <a:bodyPr wrap="none" r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400">
                <a:solidFill>
                  <a:schemeClr val="tx1"/>
                </a:solidFill>
              </a:defRPr>
            </a:lvl1pPr>
          </a:lstStyle>
          <a:p>
            <a:pPr lvl="0"/>
            <a:r>
              <a:t>#</a:t>
            </a:r>
          </a:p>
        </p:txBody>
      </p:sp>
      <p:sp>
        <p:nvSpPr>
          <p:cNvPr id="62" name="TextBox 61"/>
          <p:cNvSpPr txBox="1"/>
          <p:nvPr/>
        </p:nvSpPr>
        <p:spPr bwMode="white">
          <a:xfrm>
            <a:off x="920010" y="2121377"/>
            <a:ext cx="4688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1400" b="1">
                <a:solidFill>
                  <a:schemeClr val="tx1"/>
                </a:solidFill>
                <a:latin typeface="+mn-lt"/>
              </a:rPr>
              <a:t>No</a:t>
            </a:r>
            <a:r>
              <a: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16D45E6-3AC0-43FB-9CC2-A20A597CD2DB}" type="datetime1">
              <a:rPr lang="en-US" smtClean="0"/>
              <a:t>7/3/2018</a:t>
            </a:fld>
            <a:endParaRPr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  <p:sp>
        <p:nvSpPr>
          <p:cNvPr id="15" name="Text Placeholder 58"/>
          <p:cNvSpPr>
            <a:spLocks noGrp="1"/>
          </p:cNvSpPr>
          <p:nvPr>
            <p:ph type="body" sz="quarter" idx="17" hasCustomPrompt="1"/>
          </p:nvPr>
        </p:nvSpPr>
        <p:spPr>
          <a:xfrm>
            <a:off x="2385062" y="5048884"/>
            <a:ext cx="9226755" cy="351791"/>
          </a:xfrm>
        </p:spPr>
        <p:txBody>
          <a:bodyPr anchor="t">
            <a:noAutofit/>
          </a:bodyPr>
          <a:lstStyle>
            <a:lvl1pPr marL="0" indent="0" algn="l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None/>
              <a:defRPr sz="2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t>Click to add text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 hasCustomPrompt="1"/>
          </p:nvPr>
        </p:nvSpPr>
        <p:spPr>
          <a:xfrm>
            <a:off x="2385061" y="1884045"/>
            <a:ext cx="9235440" cy="2796540"/>
          </a:xfrm>
        </p:spPr>
        <p:txBody>
          <a:bodyPr rIns="0" anchor="b"/>
          <a:lstStyle>
            <a:lvl1pPr>
              <a:lnSpc>
                <a:spcPct val="84000"/>
              </a:lnSpc>
              <a:defRPr sz="6800"/>
            </a:lvl1pPr>
          </a:lstStyle>
          <a:p>
            <a:r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8724003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gue Bright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465"/>
            <a:ext cx="12192000" cy="6864466"/>
          </a:xfrm>
          <a:prstGeom prst="rect">
            <a:avLst/>
          </a:prstGeom>
          <a:noFill/>
        </p:spPr>
      </p:pic>
      <p:sp>
        <p:nvSpPr>
          <p:cNvPr id="10" name="Freeform 9"/>
          <p:cNvSpPr>
            <a:spLocks noEditPoints="1"/>
          </p:cNvSpPr>
          <p:nvPr/>
        </p:nvSpPr>
        <p:spPr bwMode="invGray">
          <a:xfrm>
            <a:off x="1108870" y="1901030"/>
            <a:ext cx="1076325" cy="1233488"/>
          </a:xfrm>
          <a:custGeom>
            <a:avLst/>
            <a:gdLst>
              <a:gd name="T0" fmla="*/ 128 w 257"/>
              <a:gd name="T1" fmla="*/ 295 h 295"/>
              <a:gd name="T2" fmla="*/ 18 w 257"/>
              <a:gd name="T3" fmla="*/ 229 h 295"/>
              <a:gd name="T4" fmla="*/ 0 w 257"/>
              <a:gd name="T5" fmla="*/ 197 h 295"/>
              <a:gd name="T6" fmla="*/ 0 w 257"/>
              <a:gd name="T7" fmla="*/ 91 h 295"/>
              <a:gd name="T8" fmla="*/ 18 w 257"/>
              <a:gd name="T9" fmla="*/ 60 h 295"/>
              <a:gd name="T10" fmla="*/ 110 w 257"/>
              <a:gd name="T11" fmla="*/ 7 h 295"/>
              <a:gd name="T12" fmla="*/ 147 w 257"/>
              <a:gd name="T13" fmla="*/ 7 h 295"/>
              <a:gd name="T14" fmla="*/ 239 w 257"/>
              <a:gd name="T15" fmla="*/ 60 h 295"/>
              <a:gd name="T16" fmla="*/ 257 w 257"/>
              <a:gd name="T17" fmla="*/ 91 h 295"/>
              <a:gd name="T18" fmla="*/ 257 w 257"/>
              <a:gd name="T19" fmla="*/ 197 h 295"/>
              <a:gd name="T20" fmla="*/ 239 w 257"/>
              <a:gd name="T21" fmla="*/ 229 h 295"/>
              <a:gd name="T22" fmla="*/ 228 w 257"/>
              <a:gd name="T23" fmla="*/ 236 h 295"/>
              <a:gd name="T24" fmla="*/ 128 w 257"/>
              <a:gd name="T25" fmla="*/ 295 h 295"/>
              <a:gd name="T26" fmla="*/ 36 w 257"/>
              <a:gd name="T27" fmla="*/ 217 h 295"/>
              <a:gd name="T28" fmla="*/ 36 w 257"/>
              <a:gd name="T29" fmla="*/ 217 h 295"/>
              <a:gd name="T30" fmla="*/ 39 w 257"/>
              <a:gd name="T31" fmla="*/ 218 h 295"/>
              <a:gd name="T32" fmla="*/ 128 w 257"/>
              <a:gd name="T33" fmla="*/ 272 h 295"/>
              <a:gd name="T34" fmla="*/ 229 w 257"/>
              <a:gd name="T35" fmla="*/ 212 h 295"/>
              <a:gd name="T36" fmla="*/ 237 w 257"/>
              <a:gd name="T37" fmla="*/ 197 h 295"/>
              <a:gd name="T38" fmla="*/ 237 w 257"/>
              <a:gd name="T39" fmla="*/ 91 h 295"/>
              <a:gd name="T40" fmla="*/ 229 w 257"/>
              <a:gd name="T41" fmla="*/ 77 h 295"/>
              <a:gd name="T42" fmla="*/ 137 w 257"/>
              <a:gd name="T43" fmla="*/ 24 h 295"/>
              <a:gd name="T44" fmla="*/ 120 w 257"/>
              <a:gd name="T45" fmla="*/ 24 h 295"/>
              <a:gd name="T46" fmla="*/ 28 w 257"/>
              <a:gd name="T47" fmla="*/ 77 h 295"/>
              <a:gd name="T48" fmla="*/ 20 w 257"/>
              <a:gd name="T49" fmla="*/ 91 h 295"/>
              <a:gd name="T50" fmla="*/ 20 w 257"/>
              <a:gd name="T51" fmla="*/ 197 h 295"/>
              <a:gd name="T52" fmla="*/ 28 w 257"/>
              <a:gd name="T53" fmla="*/ 212 h 295"/>
              <a:gd name="T54" fmla="*/ 36 w 257"/>
              <a:gd name="T55" fmla="*/ 217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57" h="295">
                <a:moveTo>
                  <a:pt x="128" y="295"/>
                </a:moveTo>
                <a:cubicBezTo>
                  <a:pt x="18" y="229"/>
                  <a:pt x="18" y="229"/>
                  <a:pt x="18" y="229"/>
                </a:cubicBezTo>
                <a:cubicBezTo>
                  <a:pt x="8" y="223"/>
                  <a:pt x="0" y="210"/>
                  <a:pt x="0" y="197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79"/>
                  <a:pt x="8" y="66"/>
                  <a:pt x="18" y="60"/>
                </a:cubicBezTo>
                <a:cubicBezTo>
                  <a:pt x="110" y="7"/>
                  <a:pt x="110" y="7"/>
                  <a:pt x="110" y="7"/>
                </a:cubicBezTo>
                <a:cubicBezTo>
                  <a:pt x="121" y="0"/>
                  <a:pt x="136" y="0"/>
                  <a:pt x="147" y="7"/>
                </a:cubicBezTo>
                <a:cubicBezTo>
                  <a:pt x="239" y="60"/>
                  <a:pt x="239" y="60"/>
                  <a:pt x="239" y="60"/>
                </a:cubicBezTo>
                <a:cubicBezTo>
                  <a:pt x="249" y="66"/>
                  <a:pt x="257" y="79"/>
                  <a:pt x="257" y="91"/>
                </a:cubicBezTo>
                <a:cubicBezTo>
                  <a:pt x="257" y="197"/>
                  <a:pt x="257" y="197"/>
                  <a:pt x="257" y="197"/>
                </a:cubicBezTo>
                <a:cubicBezTo>
                  <a:pt x="257" y="210"/>
                  <a:pt x="249" y="223"/>
                  <a:pt x="239" y="229"/>
                </a:cubicBezTo>
                <a:cubicBezTo>
                  <a:pt x="228" y="236"/>
                  <a:pt x="228" y="236"/>
                  <a:pt x="228" y="236"/>
                </a:cubicBezTo>
                <a:lnTo>
                  <a:pt x="128" y="295"/>
                </a:lnTo>
                <a:close/>
                <a:moveTo>
                  <a:pt x="36" y="217"/>
                </a:moveTo>
                <a:cubicBezTo>
                  <a:pt x="36" y="217"/>
                  <a:pt x="36" y="217"/>
                  <a:pt x="36" y="217"/>
                </a:cubicBezTo>
                <a:cubicBezTo>
                  <a:pt x="39" y="218"/>
                  <a:pt x="39" y="218"/>
                  <a:pt x="39" y="218"/>
                </a:cubicBezTo>
                <a:cubicBezTo>
                  <a:pt x="128" y="272"/>
                  <a:pt x="128" y="272"/>
                  <a:pt x="128" y="272"/>
                </a:cubicBezTo>
                <a:cubicBezTo>
                  <a:pt x="229" y="212"/>
                  <a:pt x="229" y="212"/>
                  <a:pt x="229" y="212"/>
                </a:cubicBezTo>
                <a:cubicBezTo>
                  <a:pt x="233" y="210"/>
                  <a:pt x="237" y="202"/>
                  <a:pt x="237" y="197"/>
                </a:cubicBezTo>
                <a:cubicBezTo>
                  <a:pt x="237" y="91"/>
                  <a:pt x="237" y="91"/>
                  <a:pt x="237" y="91"/>
                </a:cubicBezTo>
                <a:cubicBezTo>
                  <a:pt x="237" y="87"/>
                  <a:pt x="233" y="79"/>
                  <a:pt x="229" y="77"/>
                </a:cubicBezTo>
                <a:cubicBezTo>
                  <a:pt x="137" y="24"/>
                  <a:pt x="137" y="24"/>
                  <a:pt x="137" y="24"/>
                </a:cubicBezTo>
                <a:cubicBezTo>
                  <a:pt x="133" y="21"/>
                  <a:pt x="124" y="21"/>
                  <a:pt x="120" y="24"/>
                </a:cubicBezTo>
                <a:cubicBezTo>
                  <a:pt x="28" y="77"/>
                  <a:pt x="28" y="77"/>
                  <a:pt x="28" y="77"/>
                </a:cubicBezTo>
                <a:cubicBezTo>
                  <a:pt x="24" y="79"/>
                  <a:pt x="20" y="87"/>
                  <a:pt x="20" y="91"/>
                </a:cubicBezTo>
                <a:cubicBezTo>
                  <a:pt x="20" y="197"/>
                  <a:pt x="20" y="197"/>
                  <a:pt x="20" y="197"/>
                </a:cubicBezTo>
                <a:cubicBezTo>
                  <a:pt x="20" y="202"/>
                  <a:pt x="24" y="210"/>
                  <a:pt x="28" y="212"/>
                </a:cubicBezTo>
                <a:lnTo>
                  <a:pt x="36" y="21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930" y="2030189"/>
            <a:ext cx="457724" cy="557784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920010" y="2121377"/>
            <a:ext cx="4688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1400" b="1">
                <a:solidFill>
                  <a:schemeClr val="tx1"/>
                </a:solidFill>
                <a:latin typeface="+mn-lt"/>
              </a:rPr>
              <a:t>No</a:t>
            </a:r>
            <a:r>
              <a: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11" name="Text Placeholder 58"/>
          <p:cNvSpPr>
            <a:spLocks noGrp="1"/>
          </p:cNvSpPr>
          <p:nvPr>
            <p:ph type="body" sz="quarter" idx="17" hasCustomPrompt="1"/>
          </p:nvPr>
        </p:nvSpPr>
        <p:spPr>
          <a:xfrm>
            <a:off x="2385062" y="5048884"/>
            <a:ext cx="9226755" cy="351791"/>
          </a:xfrm>
        </p:spPr>
        <p:txBody>
          <a:bodyPr anchor="t">
            <a:noAutofit/>
          </a:bodyPr>
          <a:lstStyle>
            <a:lvl1pPr marL="0" indent="0" algn="l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None/>
              <a:defRPr sz="2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t>Click to add text</a:t>
            </a:r>
          </a:p>
        </p:txBody>
      </p:sp>
      <p:sp>
        <p:nvSpPr>
          <p:cNvPr id="12" name="Title 12"/>
          <p:cNvSpPr>
            <a:spLocks noGrp="1"/>
          </p:cNvSpPr>
          <p:nvPr>
            <p:ph type="title" hasCustomPrompt="1"/>
          </p:nvPr>
        </p:nvSpPr>
        <p:spPr>
          <a:xfrm>
            <a:off x="2385061" y="1884045"/>
            <a:ext cx="9235440" cy="2796540"/>
          </a:xfrm>
        </p:spPr>
        <p:txBody>
          <a:bodyPr rIns="0" anchor="b"/>
          <a:lstStyle>
            <a:lvl1pPr>
              <a:lnSpc>
                <a:spcPct val="84000"/>
              </a:lnSpc>
              <a:defRPr sz="6800"/>
            </a:lvl1pPr>
          </a:lstStyle>
          <a:p>
            <a:r>
              <a:t>Click to add title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297FC76A-DB01-44A6-BC9F-FC3B3A0E4AF2}" type="datetime1">
              <a:rPr lang="en-US" smtClean="0"/>
              <a:t>7/3/2018</a:t>
            </a:fld>
            <a:endParaRPr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277938" y="2089785"/>
            <a:ext cx="754062" cy="769938"/>
          </a:xfrm>
        </p:spPr>
        <p:txBody>
          <a:bodyPr wrap="none" r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400">
                <a:solidFill>
                  <a:schemeClr val="tx1"/>
                </a:solidFill>
              </a:defRPr>
            </a:lvl1pPr>
          </a:lstStyle>
          <a:p>
            <a:pPr lvl="0"/>
            <a:r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231601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gue Te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"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10" name="Freeform 9"/>
          <p:cNvSpPr>
            <a:spLocks noEditPoints="1"/>
          </p:cNvSpPr>
          <p:nvPr/>
        </p:nvSpPr>
        <p:spPr bwMode="invGray">
          <a:xfrm>
            <a:off x="1108870" y="1901030"/>
            <a:ext cx="1076325" cy="1233488"/>
          </a:xfrm>
          <a:custGeom>
            <a:avLst/>
            <a:gdLst>
              <a:gd name="T0" fmla="*/ 128 w 257"/>
              <a:gd name="T1" fmla="*/ 295 h 295"/>
              <a:gd name="T2" fmla="*/ 18 w 257"/>
              <a:gd name="T3" fmla="*/ 229 h 295"/>
              <a:gd name="T4" fmla="*/ 0 w 257"/>
              <a:gd name="T5" fmla="*/ 197 h 295"/>
              <a:gd name="T6" fmla="*/ 0 w 257"/>
              <a:gd name="T7" fmla="*/ 91 h 295"/>
              <a:gd name="T8" fmla="*/ 18 w 257"/>
              <a:gd name="T9" fmla="*/ 60 h 295"/>
              <a:gd name="T10" fmla="*/ 110 w 257"/>
              <a:gd name="T11" fmla="*/ 7 h 295"/>
              <a:gd name="T12" fmla="*/ 147 w 257"/>
              <a:gd name="T13" fmla="*/ 7 h 295"/>
              <a:gd name="T14" fmla="*/ 239 w 257"/>
              <a:gd name="T15" fmla="*/ 60 h 295"/>
              <a:gd name="T16" fmla="*/ 257 w 257"/>
              <a:gd name="T17" fmla="*/ 91 h 295"/>
              <a:gd name="T18" fmla="*/ 257 w 257"/>
              <a:gd name="T19" fmla="*/ 197 h 295"/>
              <a:gd name="T20" fmla="*/ 239 w 257"/>
              <a:gd name="T21" fmla="*/ 229 h 295"/>
              <a:gd name="T22" fmla="*/ 228 w 257"/>
              <a:gd name="T23" fmla="*/ 236 h 295"/>
              <a:gd name="T24" fmla="*/ 128 w 257"/>
              <a:gd name="T25" fmla="*/ 295 h 295"/>
              <a:gd name="T26" fmla="*/ 36 w 257"/>
              <a:gd name="T27" fmla="*/ 217 h 295"/>
              <a:gd name="T28" fmla="*/ 36 w 257"/>
              <a:gd name="T29" fmla="*/ 217 h 295"/>
              <a:gd name="T30" fmla="*/ 39 w 257"/>
              <a:gd name="T31" fmla="*/ 218 h 295"/>
              <a:gd name="T32" fmla="*/ 128 w 257"/>
              <a:gd name="T33" fmla="*/ 272 h 295"/>
              <a:gd name="T34" fmla="*/ 229 w 257"/>
              <a:gd name="T35" fmla="*/ 212 h 295"/>
              <a:gd name="T36" fmla="*/ 237 w 257"/>
              <a:gd name="T37" fmla="*/ 197 h 295"/>
              <a:gd name="T38" fmla="*/ 237 w 257"/>
              <a:gd name="T39" fmla="*/ 91 h 295"/>
              <a:gd name="T40" fmla="*/ 229 w 257"/>
              <a:gd name="T41" fmla="*/ 77 h 295"/>
              <a:gd name="T42" fmla="*/ 137 w 257"/>
              <a:gd name="T43" fmla="*/ 24 h 295"/>
              <a:gd name="T44" fmla="*/ 120 w 257"/>
              <a:gd name="T45" fmla="*/ 24 h 295"/>
              <a:gd name="T46" fmla="*/ 28 w 257"/>
              <a:gd name="T47" fmla="*/ 77 h 295"/>
              <a:gd name="T48" fmla="*/ 20 w 257"/>
              <a:gd name="T49" fmla="*/ 91 h 295"/>
              <a:gd name="T50" fmla="*/ 20 w 257"/>
              <a:gd name="T51" fmla="*/ 197 h 295"/>
              <a:gd name="T52" fmla="*/ 28 w 257"/>
              <a:gd name="T53" fmla="*/ 212 h 295"/>
              <a:gd name="T54" fmla="*/ 36 w 257"/>
              <a:gd name="T55" fmla="*/ 217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57" h="295">
                <a:moveTo>
                  <a:pt x="128" y="295"/>
                </a:moveTo>
                <a:cubicBezTo>
                  <a:pt x="18" y="229"/>
                  <a:pt x="18" y="229"/>
                  <a:pt x="18" y="229"/>
                </a:cubicBezTo>
                <a:cubicBezTo>
                  <a:pt x="8" y="223"/>
                  <a:pt x="0" y="210"/>
                  <a:pt x="0" y="197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79"/>
                  <a:pt x="8" y="66"/>
                  <a:pt x="18" y="60"/>
                </a:cubicBezTo>
                <a:cubicBezTo>
                  <a:pt x="110" y="7"/>
                  <a:pt x="110" y="7"/>
                  <a:pt x="110" y="7"/>
                </a:cubicBezTo>
                <a:cubicBezTo>
                  <a:pt x="121" y="0"/>
                  <a:pt x="136" y="0"/>
                  <a:pt x="147" y="7"/>
                </a:cubicBezTo>
                <a:cubicBezTo>
                  <a:pt x="239" y="60"/>
                  <a:pt x="239" y="60"/>
                  <a:pt x="239" y="60"/>
                </a:cubicBezTo>
                <a:cubicBezTo>
                  <a:pt x="249" y="66"/>
                  <a:pt x="257" y="79"/>
                  <a:pt x="257" y="91"/>
                </a:cubicBezTo>
                <a:cubicBezTo>
                  <a:pt x="257" y="197"/>
                  <a:pt x="257" y="197"/>
                  <a:pt x="257" y="197"/>
                </a:cubicBezTo>
                <a:cubicBezTo>
                  <a:pt x="257" y="210"/>
                  <a:pt x="249" y="223"/>
                  <a:pt x="239" y="229"/>
                </a:cubicBezTo>
                <a:cubicBezTo>
                  <a:pt x="228" y="236"/>
                  <a:pt x="228" y="236"/>
                  <a:pt x="228" y="236"/>
                </a:cubicBezTo>
                <a:lnTo>
                  <a:pt x="128" y="295"/>
                </a:lnTo>
                <a:close/>
                <a:moveTo>
                  <a:pt x="36" y="217"/>
                </a:moveTo>
                <a:cubicBezTo>
                  <a:pt x="36" y="217"/>
                  <a:pt x="36" y="217"/>
                  <a:pt x="36" y="217"/>
                </a:cubicBezTo>
                <a:cubicBezTo>
                  <a:pt x="39" y="218"/>
                  <a:pt x="39" y="218"/>
                  <a:pt x="39" y="218"/>
                </a:cubicBezTo>
                <a:cubicBezTo>
                  <a:pt x="128" y="272"/>
                  <a:pt x="128" y="272"/>
                  <a:pt x="128" y="272"/>
                </a:cubicBezTo>
                <a:cubicBezTo>
                  <a:pt x="229" y="212"/>
                  <a:pt x="229" y="212"/>
                  <a:pt x="229" y="212"/>
                </a:cubicBezTo>
                <a:cubicBezTo>
                  <a:pt x="233" y="210"/>
                  <a:pt x="237" y="202"/>
                  <a:pt x="237" y="197"/>
                </a:cubicBezTo>
                <a:cubicBezTo>
                  <a:pt x="237" y="91"/>
                  <a:pt x="237" y="91"/>
                  <a:pt x="237" y="91"/>
                </a:cubicBezTo>
                <a:cubicBezTo>
                  <a:pt x="237" y="87"/>
                  <a:pt x="233" y="79"/>
                  <a:pt x="229" y="77"/>
                </a:cubicBezTo>
                <a:cubicBezTo>
                  <a:pt x="137" y="24"/>
                  <a:pt x="137" y="24"/>
                  <a:pt x="137" y="24"/>
                </a:cubicBezTo>
                <a:cubicBezTo>
                  <a:pt x="133" y="21"/>
                  <a:pt x="124" y="21"/>
                  <a:pt x="120" y="24"/>
                </a:cubicBezTo>
                <a:cubicBezTo>
                  <a:pt x="28" y="77"/>
                  <a:pt x="28" y="77"/>
                  <a:pt x="28" y="77"/>
                </a:cubicBezTo>
                <a:cubicBezTo>
                  <a:pt x="24" y="79"/>
                  <a:pt x="20" y="87"/>
                  <a:pt x="20" y="91"/>
                </a:cubicBezTo>
                <a:cubicBezTo>
                  <a:pt x="20" y="197"/>
                  <a:pt x="20" y="197"/>
                  <a:pt x="20" y="197"/>
                </a:cubicBezTo>
                <a:cubicBezTo>
                  <a:pt x="20" y="202"/>
                  <a:pt x="24" y="210"/>
                  <a:pt x="28" y="212"/>
                </a:cubicBezTo>
                <a:lnTo>
                  <a:pt x="36" y="21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930" y="2030189"/>
            <a:ext cx="457724" cy="557784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 bwMode="white">
          <a:xfrm>
            <a:off x="920010" y="2121377"/>
            <a:ext cx="4688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1400" b="1">
                <a:solidFill>
                  <a:schemeClr val="tx1"/>
                </a:solidFill>
                <a:latin typeface="+mn-lt"/>
              </a:rPr>
              <a:t>No</a:t>
            </a:r>
            <a:r>
              <a: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C866497-1294-4D36-BB42-420FF1476CEB}" type="datetime1">
              <a:rPr lang="en-US" smtClean="0"/>
              <a:t>7/3/2018</a:t>
            </a:fld>
            <a:endParaRPr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  <p:sp>
        <p:nvSpPr>
          <p:cNvPr id="14" name="Text Placeholder 58"/>
          <p:cNvSpPr>
            <a:spLocks noGrp="1"/>
          </p:cNvSpPr>
          <p:nvPr>
            <p:ph type="body" sz="quarter" idx="17" hasCustomPrompt="1"/>
          </p:nvPr>
        </p:nvSpPr>
        <p:spPr>
          <a:xfrm>
            <a:off x="2385062" y="5048884"/>
            <a:ext cx="9226755" cy="351791"/>
          </a:xfrm>
        </p:spPr>
        <p:txBody>
          <a:bodyPr anchor="t">
            <a:noAutofit/>
          </a:bodyPr>
          <a:lstStyle>
            <a:lvl1pPr marL="0" indent="0" algn="l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None/>
              <a:defRPr sz="2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t>Click to add text</a:t>
            </a:r>
          </a:p>
        </p:txBody>
      </p:sp>
      <p:sp>
        <p:nvSpPr>
          <p:cNvPr id="15" name="Title 12"/>
          <p:cNvSpPr>
            <a:spLocks noGrp="1"/>
          </p:cNvSpPr>
          <p:nvPr>
            <p:ph type="title" hasCustomPrompt="1"/>
          </p:nvPr>
        </p:nvSpPr>
        <p:spPr>
          <a:xfrm>
            <a:off x="2385061" y="1884045"/>
            <a:ext cx="9235440" cy="2796540"/>
          </a:xfrm>
        </p:spPr>
        <p:txBody>
          <a:bodyPr rIns="0" anchor="b"/>
          <a:lstStyle>
            <a:lvl1pPr>
              <a:lnSpc>
                <a:spcPct val="84000"/>
              </a:lnSpc>
              <a:defRPr sz="6800"/>
            </a:lvl1pPr>
          </a:lstStyle>
          <a:p>
            <a:r>
              <a:t>Click to add title</a:t>
            </a:r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277938" y="2089785"/>
            <a:ext cx="754062" cy="769938"/>
          </a:xfrm>
        </p:spPr>
        <p:txBody>
          <a:bodyPr wrap="none" r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400">
                <a:solidFill>
                  <a:schemeClr val="tx1"/>
                </a:solidFill>
              </a:defRPr>
            </a:lvl1pPr>
          </a:lstStyle>
          <a:p>
            <a:pPr lvl="0"/>
            <a:r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6052657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gue Purp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"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10" name="Freeform 9"/>
          <p:cNvSpPr>
            <a:spLocks noEditPoints="1"/>
          </p:cNvSpPr>
          <p:nvPr/>
        </p:nvSpPr>
        <p:spPr bwMode="invGray">
          <a:xfrm>
            <a:off x="1108870" y="1901030"/>
            <a:ext cx="1076325" cy="1233488"/>
          </a:xfrm>
          <a:custGeom>
            <a:avLst/>
            <a:gdLst>
              <a:gd name="T0" fmla="*/ 128 w 257"/>
              <a:gd name="T1" fmla="*/ 295 h 295"/>
              <a:gd name="T2" fmla="*/ 18 w 257"/>
              <a:gd name="T3" fmla="*/ 229 h 295"/>
              <a:gd name="T4" fmla="*/ 0 w 257"/>
              <a:gd name="T5" fmla="*/ 197 h 295"/>
              <a:gd name="T6" fmla="*/ 0 w 257"/>
              <a:gd name="T7" fmla="*/ 91 h 295"/>
              <a:gd name="T8" fmla="*/ 18 w 257"/>
              <a:gd name="T9" fmla="*/ 60 h 295"/>
              <a:gd name="T10" fmla="*/ 110 w 257"/>
              <a:gd name="T11" fmla="*/ 7 h 295"/>
              <a:gd name="T12" fmla="*/ 147 w 257"/>
              <a:gd name="T13" fmla="*/ 7 h 295"/>
              <a:gd name="T14" fmla="*/ 239 w 257"/>
              <a:gd name="T15" fmla="*/ 60 h 295"/>
              <a:gd name="T16" fmla="*/ 257 w 257"/>
              <a:gd name="T17" fmla="*/ 91 h 295"/>
              <a:gd name="T18" fmla="*/ 257 w 257"/>
              <a:gd name="T19" fmla="*/ 197 h 295"/>
              <a:gd name="T20" fmla="*/ 239 w 257"/>
              <a:gd name="T21" fmla="*/ 229 h 295"/>
              <a:gd name="T22" fmla="*/ 228 w 257"/>
              <a:gd name="T23" fmla="*/ 236 h 295"/>
              <a:gd name="T24" fmla="*/ 128 w 257"/>
              <a:gd name="T25" fmla="*/ 295 h 295"/>
              <a:gd name="T26" fmla="*/ 36 w 257"/>
              <a:gd name="T27" fmla="*/ 217 h 295"/>
              <a:gd name="T28" fmla="*/ 36 w 257"/>
              <a:gd name="T29" fmla="*/ 217 h 295"/>
              <a:gd name="T30" fmla="*/ 39 w 257"/>
              <a:gd name="T31" fmla="*/ 218 h 295"/>
              <a:gd name="T32" fmla="*/ 128 w 257"/>
              <a:gd name="T33" fmla="*/ 272 h 295"/>
              <a:gd name="T34" fmla="*/ 229 w 257"/>
              <a:gd name="T35" fmla="*/ 212 h 295"/>
              <a:gd name="T36" fmla="*/ 237 w 257"/>
              <a:gd name="T37" fmla="*/ 197 h 295"/>
              <a:gd name="T38" fmla="*/ 237 w 257"/>
              <a:gd name="T39" fmla="*/ 91 h 295"/>
              <a:gd name="T40" fmla="*/ 229 w 257"/>
              <a:gd name="T41" fmla="*/ 77 h 295"/>
              <a:gd name="T42" fmla="*/ 137 w 257"/>
              <a:gd name="T43" fmla="*/ 24 h 295"/>
              <a:gd name="T44" fmla="*/ 120 w 257"/>
              <a:gd name="T45" fmla="*/ 24 h 295"/>
              <a:gd name="T46" fmla="*/ 28 w 257"/>
              <a:gd name="T47" fmla="*/ 77 h 295"/>
              <a:gd name="T48" fmla="*/ 20 w 257"/>
              <a:gd name="T49" fmla="*/ 91 h 295"/>
              <a:gd name="T50" fmla="*/ 20 w 257"/>
              <a:gd name="T51" fmla="*/ 197 h 295"/>
              <a:gd name="T52" fmla="*/ 28 w 257"/>
              <a:gd name="T53" fmla="*/ 212 h 295"/>
              <a:gd name="T54" fmla="*/ 36 w 257"/>
              <a:gd name="T55" fmla="*/ 217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57" h="295">
                <a:moveTo>
                  <a:pt x="128" y="295"/>
                </a:moveTo>
                <a:cubicBezTo>
                  <a:pt x="18" y="229"/>
                  <a:pt x="18" y="229"/>
                  <a:pt x="18" y="229"/>
                </a:cubicBezTo>
                <a:cubicBezTo>
                  <a:pt x="8" y="223"/>
                  <a:pt x="0" y="210"/>
                  <a:pt x="0" y="197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79"/>
                  <a:pt x="8" y="66"/>
                  <a:pt x="18" y="60"/>
                </a:cubicBezTo>
                <a:cubicBezTo>
                  <a:pt x="110" y="7"/>
                  <a:pt x="110" y="7"/>
                  <a:pt x="110" y="7"/>
                </a:cubicBezTo>
                <a:cubicBezTo>
                  <a:pt x="121" y="0"/>
                  <a:pt x="136" y="0"/>
                  <a:pt x="147" y="7"/>
                </a:cubicBezTo>
                <a:cubicBezTo>
                  <a:pt x="239" y="60"/>
                  <a:pt x="239" y="60"/>
                  <a:pt x="239" y="60"/>
                </a:cubicBezTo>
                <a:cubicBezTo>
                  <a:pt x="249" y="66"/>
                  <a:pt x="257" y="79"/>
                  <a:pt x="257" y="91"/>
                </a:cubicBezTo>
                <a:cubicBezTo>
                  <a:pt x="257" y="197"/>
                  <a:pt x="257" y="197"/>
                  <a:pt x="257" y="197"/>
                </a:cubicBezTo>
                <a:cubicBezTo>
                  <a:pt x="257" y="210"/>
                  <a:pt x="249" y="223"/>
                  <a:pt x="239" y="229"/>
                </a:cubicBezTo>
                <a:cubicBezTo>
                  <a:pt x="228" y="236"/>
                  <a:pt x="228" y="236"/>
                  <a:pt x="228" y="236"/>
                </a:cubicBezTo>
                <a:lnTo>
                  <a:pt x="128" y="295"/>
                </a:lnTo>
                <a:close/>
                <a:moveTo>
                  <a:pt x="36" y="217"/>
                </a:moveTo>
                <a:cubicBezTo>
                  <a:pt x="36" y="217"/>
                  <a:pt x="36" y="217"/>
                  <a:pt x="36" y="217"/>
                </a:cubicBezTo>
                <a:cubicBezTo>
                  <a:pt x="39" y="218"/>
                  <a:pt x="39" y="218"/>
                  <a:pt x="39" y="218"/>
                </a:cubicBezTo>
                <a:cubicBezTo>
                  <a:pt x="128" y="272"/>
                  <a:pt x="128" y="272"/>
                  <a:pt x="128" y="272"/>
                </a:cubicBezTo>
                <a:cubicBezTo>
                  <a:pt x="229" y="212"/>
                  <a:pt x="229" y="212"/>
                  <a:pt x="229" y="212"/>
                </a:cubicBezTo>
                <a:cubicBezTo>
                  <a:pt x="233" y="210"/>
                  <a:pt x="237" y="202"/>
                  <a:pt x="237" y="197"/>
                </a:cubicBezTo>
                <a:cubicBezTo>
                  <a:pt x="237" y="91"/>
                  <a:pt x="237" y="91"/>
                  <a:pt x="237" y="91"/>
                </a:cubicBezTo>
                <a:cubicBezTo>
                  <a:pt x="237" y="87"/>
                  <a:pt x="233" y="79"/>
                  <a:pt x="229" y="77"/>
                </a:cubicBezTo>
                <a:cubicBezTo>
                  <a:pt x="137" y="24"/>
                  <a:pt x="137" y="24"/>
                  <a:pt x="137" y="24"/>
                </a:cubicBezTo>
                <a:cubicBezTo>
                  <a:pt x="133" y="21"/>
                  <a:pt x="124" y="21"/>
                  <a:pt x="120" y="24"/>
                </a:cubicBezTo>
                <a:cubicBezTo>
                  <a:pt x="28" y="77"/>
                  <a:pt x="28" y="77"/>
                  <a:pt x="28" y="77"/>
                </a:cubicBezTo>
                <a:cubicBezTo>
                  <a:pt x="24" y="79"/>
                  <a:pt x="20" y="87"/>
                  <a:pt x="20" y="91"/>
                </a:cubicBezTo>
                <a:cubicBezTo>
                  <a:pt x="20" y="197"/>
                  <a:pt x="20" y="197"/>
                  <a:pt x="20" y="197"/>
                </a:cubicBezTo>
                <a:cubicBezTo>
                  <a:pt x="20" y="202"/>
                  <a:pt x="24" y="210"/>
                  <a:pt x="28" y="212"/>
                </a:cubicBezTo>
                <a:lnTo>
                  <a:pt x="36" y="21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lum brigh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930" y="2030189"/>
            <a:ext cx="457724" cy="5577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 bwMode="white">
          <a:xfrm>
            <a:off x="920010" y="2121377"/>
            <a:ext cx="4688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1400" b="1">
                <a:solidFill>
                  <a:schemeClr val="tx1"/>
                </a:solidFill>
                <a:latin typeface="+mn-lt"/>
              </a:rPr>
              <a:t>No</a:t>
            </a:r>
            <a:r>
              <a: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B2A75C0-1695-4AC5-ACDF-5511FB4746FE}" type="datetime1">
              <a:rPr lang="en-US" smtClean="0"/>
              <a:t>7/3/2018</a:t>
            </a:fld>
            <a:endParaRPr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  <p:sp>
        <p:nvSpPr>
          <p:cNvPr id="17" name="Text Placeholder 58"/>
          <p:cNvSpPr>
            <a:spLocks noGrp="1"/>
          </p:cNvSpPr>
          <p:nvPr>
            <p:ph type="body" sz="quarter" idx="17" hasCustomPrompt="1"/>
          </p:nvPr>
        </p:nvSpPr>
        <p:spPr>
          <a:xfrm>
            <a:off x="2385062" y="5048884"/>
            <a:ext cx="9226755" cy="351791"/>
          </a:xfrm>
        </p:spPr>
        <p:txBody>
          <a:bodyPr anchor="t">
            <a:noAutofit/>
          </a:bodyPr>
          <a:lstStyle>
            <a:lvl1pPr marL="0" indent="0" algn="l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None/>
              <a:defRPr sz="2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t>Click to add text</a:t>
            </a:r>
          </a:p>
        </p:txBody>
      </p:sp>
      <p:sp>
        <p:nvSpPr>
          <p:cNvPr id="18" name="Title 12"/>
          <p:cNvSpPr>
            <a:spLocks noGrp="1"/>
          </p:cNvSpPr>
          <p:nvPr>
            <p:ph type="title" hasCustomPrompt="1"/>
          </p:nvPr>
        </p:nvSpPr>
        <p:spPr>
          <a:xfrm>
            <a:off x="2385061" y="1884045"/>
            <a:ext cx="9235440" cy="2796540"/>
          </a:xfrm>
        </p:spPr>
        <p:txBody>
          <a:bodyPr rIns="0" anchor="b"/>
          <a:lstStyle>
            <a:lvl1pPr>
              <a:lnSpc>
                <a:spcPct val="84000"/>
              </a:lnSpc>
              <a:defRPr sz="6800"/>
            </a:lvl1pPr>
          </a:lstStyle>
          <a:p>
            <a:r>
              <a:t>Click to add title</a:t>
            </a:r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277938" y="2089785"/>
            <a:ext cx="754062" cy="769938"/>
          </a:xfrm>
        </p:spPr>
        <p:txBody>
          <a:bodyPr wrap="none" r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400">
                <a:solidFill>
                  <a:schemeClr val="tx1"/>
                </a:solidFill>
              </a:defRPr>
            </a:lvl1pPr>
          </a:lstStyle>
          <a:p>
            <a:pPr lvl="0"/>
            <a:r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31669302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1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339543" cy="6293446"/>
          </a:xfrm>
          <a:prstGeom prst="rect">
            <a:avLst/>
          </a:prstGeom>
        </p:spPr>
      </p:pic>
      <p:sp>
        <p:nvSpPr>
          <p:cNvPr id="106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248229" y="974725"/>
            <a:ext cx="7545250" cy="3128963"/>
          </a:xfrm>
        </p:spPr>
        <p:txBody>
          <a:bodyPr rIns="0" bIns="0" anchor="b">
            <a:normAutofit/>
          </a:bodyPr>
          <a:lstStyle>
            <a:lvl1pPr marL="231775" indent="-173038" algn="l">
              <a:lnSpc>
                <a:spcPct val="86000"/>
              </a:lnSpc>
              <a:tabLst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t>“Click to type quote here. Type quotation marks before and </a:t>
            </a:r>
            <a:r>
              <a:rPr/>
              <a:t/>
            </a:r>
            <a:br>
              <a:rPr/>
            </a:br>
            <a:r>
              <a:t>after text.”</a:t>
            </a:r>
          </a:p>
        </p:txBody>
      </p:sp>
      <p:sp>
        <p:nvSpPr>
          <p:cNvPr id="108" name="Text Placeholder 127"/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1500505" y="4378325"/>
            <a:ext cx="7292975" cy="323850"/>
          </a:xfrm>
        </p:spPr>
        <p:txBody>
          <a:bodyPr lIns="0" tIns="0" rIns="0" bIns="0" anchor="b">
            <a:noAutofit/>
          </a:bodyPr>
          <a:lstStyle>
            <a:lvl1pPr marL="0" indent="0">
              <a:lnSpc>
                <a:spcPct val="94000"/>
              </a:lnSpc>
              <a:buNone/>
              <a:defRPr sz="1800" b="0" cap="none" spc="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 cap="all" spc="300" baseline="0">
                <a:solidFill>
                  <a:schemeClr val="bg1"/>
                </a:solidFill>
              </a:defRPr>
            </a:lvl2pPr>
            <a:lvl3pPr marL="914400" indent="0">
              <a:buNone/>
              <a:defRPr sz="1600" cap="all" spc="300" baseline="0">
                <a:solidFill>
                  <a:schemeClr val="bg1"/>
                </a:solidFill>
              </a:defRPr>
            </a:lvl3pPr>
            <a:lvl4pPr marL="1371600" indent="0">
              <a:buNone/>
              <a:defRPr sz="1400" cap="all" spc="300" baseline="0">
                <a:solidFill>
                  <a:schemeClr val="bg1"/>
                </a:solidFill>
              </a:defRPr>
            </a:lvl4pPr>
            <a:lvl5pPr marL="1828800" indent="0">
              <a:buNone/>
              <a:defRPr sz="1400" cap="all" spc="300" baseline="0">
                <a:solidFill>
                  <a:schemeClr val="bg1"/>
                </a:solidFill>
              </a:defRPr>
            </a:lvl5pPr>
          </a:lstStyle>
          <a:p>
            <a:pPr lvl="0"/>
            <a:r>
              <a:t>Click to add name</a:t>
            </a:r>
          </a:p>
        </p:txBody>
      </p:sp>
      <p:sp>
        <p:nvSpPr>
          <p:cNvPr id="8" name="Text Placeholder 127"/>
          <p:cNvSpPr>
            <a:spLocks noGrp="1"/>
          </p:cNvSpPr>
          <p:nvPr>
            <p:ph type="body" sz="quarter" idx="16" hasCustomPrompt="1"/>
          </p:nvPr>
        </p:nvSpPr>
        <p:spPr bwMode="white">
          <a:xfrm>
            <a:off x="1500505" y="4740275"/>
            <a:ext cx="7288689" cy="32385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94000"/>
              </a:lnSpc>
              <a:buNone/>
              <a:defRPr sz="1400" b="0" cap="all" spc="350" baseline="0">
                <a:solidFill>
                  <a:schemeClr val="accent2"/>
                </a:solidFill>
                <a:latin typeface="FreightSansLFPro SmBd" panose="02000503040000020004" pitchFamily="50" charset="0"/>
              </a:defRPr>
            </a:lvl1pPr>
            <a:lvl2pPr marL="457200" indent="0">
              <a:buNone/>
              <a:defRPr sz="1800" cap="all" spc="300" baseline="0">
                <a:solidFill>
                  <a:schemeClr val="bg1"/>
                </a:solidFill>
              </a:defRPr>
            </a:lvl2pPr>
            <a:lvl3pPr marL="914400" indent="0">
              <a:buNone/>
              <a:defRPr sz="1600" cap="all" spc="300" baseline="0">
                <a:solidFill>
                  <a:schemeClr val="bg1"/>
                </a:solidFill>
              </a:defRPr>
            </a:lvl3pPr>
            <a:lvl4pPr marL="1371600" indent="0">
              <a:buNone/>
              <a:defRPr sz="1400" cap="all" spc="300" baseline="0">
                <a:solidFill>
                  <a:schemeClr val="bg1"/>
                </a:solidFill>
              </a:defRPr>
            </a:lvl4pPr>
            <a:lvl5pPr marL="1828800" indent="0">
              <a:buNone/>
              <a:defRPr sz="1400" cap="all" spc="300" baseline="0">
                <a:solidFill>
                  <a:schemeClr val="bg1"/>
                </a:solidFill>
              </a:defRPr>
            </a:lvl5pPr>
          </a:lstStyle>
          <a:p>
            <a:pPr lvl="0"/>
            <a:r>
              <a:t>Click to add title and position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7072" y="2982994"/>
            <a:ext cx="1097375" cy="1268078"/>
          </a:xfrm>
          <a:prstGeom prst="rect">
            <a:avLst/>
          </a:prstGeom>
        </p:spPr>
      </p:pic>
      <p:sp>
        <p:nvSpPr>
          <p:cNvPr id="9" name="Freeform 5"/>
          <p:cNvSpPr>
            <a:spLocks/>
          </p:cNvSpPr>
          <p:nvPr/>
        </p:nvSpPr>
        <p:spPr bwMode="auto">
          <a:xfrm>
            <a:off x="9456325" y="2982994"/>
            <a:ext cx="1098122" cy="1264974"/>
          </a:xfrm>
          <a:custGeom>
            <a:avLst/>
            <a:gdLst>
              <a:gd name="T0" fmla="*/ 237 w 237"/>
              <a:gd name="T1" fmla="*/ 80 h 273"/>
              <a:gd name="T2" fmla="*/ 237 w 237"/>
              <a:gd name="T3" fmla="*/ 186 h 273"/>
              <a:gd name="T4" fmla="*/ 224 w 237"/>
              <a:gd name="T5" fmla="*/ 210 h 273"/>
              <a:gd name="T6" fmla="*/ 214 w 237"/>
              <a:gd name="T7" fmla="*/ 216 h 273"/>
              <a:gd name="T8" fmla="*/ 213 w 237"/>
              <a:gd name="T9" fmla="*/ 216 h 273"/>
              <a:gd name="T10" fmla="*/ 118 w 237"/>
              <a:gd name="T11" fmla="*/ 273 h 273"/>
              <a:gd name="T12" fmla="*/ 23 w 237"/>
              <a:gd name="T13" fmla="*/ 216 h 273"/>
              <a:gd name="T14" fmla="*/ 23 w 237"/>
              <a:gd name="T15" fmla="*/ 216 h 273"/>
              <a:gd name="T16" fmla="*/ 13 w 237"/>
              <a:gd name="T17" fmla="*/ 210 h 273"/>
              <a:gd name="T18" fmla="*/ 0 w 237"/>
              <a:gd name="T19" fmla="*/ 186 h 273"/>
              <a:gd name="T20" fmla="*/ 0 w 237"/>
              <a:gd name="T21" fmla="*/ 80 h 273"/>
              <a:gd name="T22" fmla="*/ 13 w 237"/>
              <a:gd name="T23" fmla="*/ 57 h 273"/>
              <a:gd name="T24" fmla="*/ 105 w 237"/>
              <a:gd name="T25" fmla="*/ 4 h 273"/>
              <a:gd name="T26" fmla="*/ 132 w 237"/>
              <a:gd name="T27" fmla="*/ 4 h 273"/>
              <a:gd name="T28" fmla="*/ 224 w 237"/>
              <a:gd name="T29" fmla="*/ 57 h 273"/>
              <a:gd name="T30" fmla="*/ 237 w 237"/>
              <a:gd name="T31" fmla="*/ 80 h 2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7" h="273">
                <a:moveTo>
                  <a:pt x="237" y="80"/>
                </a:moveTo>
                <a:cubicBezTo>
                  <a:pt x="237" y="186"/>
                  <a:pt x="237" y="186"/>
                  <a:pt x="237" y="186"/>
                </a:cubicBezTo>
                <a:cubicBezTo>
                  <a:pt x="237" y="195"/>
                  <a:pt x="231" y="205"/>
                  <a:pt x="224" y="210"/>
                </a:cubicBezTo>
                <a:cubicBezTo>
                  <a:pt x="214" y="216"/>
                  <a:pt x="214" y="216"/>
                  <a:pt x="214" y="216"/>
                </a:cubicBezTo>
                <a:cubicBezTo>
                  <a:pt x="213" y="216"/>
                  <a:pt x="213" y="216"/>
                  <a:pt x="213" y="216"/>
                </a:cubicBezTo>
                <a:cubicBezTo>
                  <a:pt x="118" y="273"/>
                  <a:pt x="118" y="273"/>
                  <a:pt x="118" y="273"/>
                </a:cubicBezTo>
                <a:cubicBezTo>
                  <a:pt x="23" y="216"/>
                  <a:pt x="23" y="216"/>
                  <a:pt x="23" y="216"/>
                </a:cubicBezTo>
                <a:cubicBezTo>
                  <a:pt x="23" y="216"/>
                  <a:pt x="23" y="216"/>
                  <a:pt x="23" y="216"/>
                </a:cubicBezTo>
                <a:cubicBezTo>
                  <a:pt x="13" y="210"/>
                  <a:pt x="13" y="210"/>
                  <a:pt x="13" y="210"/>
                </a:cubicBezTo>
                <a:cubicBezTo>
                  <a:pt x="6" y="205"/>
                  <a:pt x="0" y="195"/>
                  <a:pt x="0" y="186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72"/>
                  <a:pt x="6" y="61"/>
                  <a:pt x="13" y="57"/>
                </a:cubicBezTo>
                <a:cubicBezTo>
                  <a:pt x="105" y="4"/>
                  <a:pt x="105" y="4"/>
                  <a:pt x="105" y="4"/>
                </a:cubicBezTo>
                <a:cubicBezTo>
                  <a:pt x="112" y="0"/>
                  <a:pt x="124" y="0"/>
                  <a:pt x="132" y="4"/>
                </a:cubicBezTo>
                <a:cubicBezTo>
                  <a:pt x="224" y="57"/>
                  <a:pt x="224" y="57"/>
                  <a:pt x="224" y="57"/>
                </a:cubicBezTo>
                <a:cubicBezTo>
                  <a:pt x="231" y="61"/>
                  <a:pt x="237" y="72"/>
                  <a:pt x="237" y="80"/>
                </a:cubicBezTo>
                <a:close/>
              </a:path>
            </a:pathLst>
          </a:cu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sz="11500" b="0" baseline="-12000">
                <a:solidFill>
                  <a:schemeClr val="bg1"/>
                </a:solidFill>
                <a:latin typeface="+mn-lt"/>
              </a:rPr>
              <a:t>”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A858A4A8-9773-495D-9BC4-8AF41923DE2A}" type="datetime1">
              <a:rPr lang="en-US" smtClean="0"/>
              <a:t>7/3/2018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75415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 1"/>
          <p:cNvSpPr>
            <a:spLocks noGrp="1"/>
          </p:cNvSpPr>
          <p:nvPr>
            <p:ph type="ctrTitle" hasCustomPrompt="1"/>
          </p:nvPr>
        </p:nvSpPr>
        <p:spPr>
          <a:xfrm>
            <a:off x="1248229" y="974725"/>
            <a:ext cx="7545250" cy="3128963"/>
          </a:xfrm>
        </p:spPr>
        <p:txBody>
          <a:bodyPr wrap="square" rIns="0" bIns="0" anchor="b">
            <a:normAutofit/>
          </a:bodyPr>
          <a:lstStyle>
            <a:lvl1pPr marL="231775" indent="-173038" algn="l">
              <a:lnSpc>
                <a:spcPct val="86000"/>
              </a:lnSpc>
              <a:tabLst/>
              <a:defRPr sz="4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t>“Click to type quote here. Type quotation marks before and </a:t>
            </a:r>
            <a:r>
              <a:rPr/>
              <a:t/>
            </a:r>
            <a:br>
              <a:rPr/>
            </a:br>
            <a:r>
              <a:t>after text.”</a:t>
            </a:r>
          </a:p>
        </p:txBody>
      </p:sp>
      <p:sp>
        <p:nvSpPr>
          <p:cNvPr id="108" name="Text Placeholder 127"/>
          <p:cNvSpPr>
            <a:spLocks noGrp="1"/>
          </p:cNvSpPr>
          <p:nvPr>
            <p:ph type="body" sz="quarter" idx="15" hasCustomPrompt="1"/>
          </p:nvPr>
        </p:nvSpPr>
        <p:spPr>
          <a:xfrm>
            <a:off x="1500505" y="4378325"/>
            <a:ext cx="7292975" cy="323850"/>
          </a:xfrm>
        </p:spPr>
        <p:txBody>
          <a:bodyPr lIns="0" tIns="0" rIns="0" bIns="0" anchor="b">
            <a:noAutofit/>
          </a:bodyPr>
          <a:lstStyle>
            <a:lvl1pPr marL="0" indent="0">
              <a:lnSpc>
                <a:spcPct val="94000"/>
              </a:lnSpc>
              <a:buNone/>
              <a:defRPr sz="1800" b="0" cap="none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1800" cap="all" spc="300" baseline="0">
                <a:solidFill>
                  <a:schemeClr val="bg1"/>
                </a:solidFill>
              </a:defRPr>
            </a:lvl2pPr>
            <a:lvl3pPr marL="914400" indent="0">
              <a:buNone/>
              <a:defRPr sz="1600" cap="all" spc="300" baseline="0">
                <a:solidFill>
                  <a:schemeClr val="bg1"/>
                </a:solidFill>
              </a:defRPr>
            </a:lvl3pPr>
            <a:lvl4pPr marL="1371600" indent="0">
              <a:buNone/>
              <a:defRPr sz="1400" cap="all" spc="300" baseline="0">
                <a:solidFill>
                  <a:schemeClr val="bg1"/>
                </a:solidFill>
              </a:defRPr>
            </a:lvl4pPr>
            <a:lvl5pPr marL="1828800" indent="0">
              <a:buNone/>
              <a:defRPr sz="1400" cap="all" spc="300" baseline="0">
                <a:solidFill>
                  <a:schemeClr val="bg1"/>
                </a:solidFill>
              </a:defRPr>
            </a:lvl5pPr>
          </a:lstStyle>
          <a:p>
            <a:pPr lvl="0"/>
            <a:r>
              <a:t>Click to add name</a:t>
            </a:r>
          </a:p>
        </p:txBody>
      </p:sp>
      <p:sp>
        <p:nvSpPr>
          <p:cNvPr id="8" name="Text Placeholder 127"/>
          <p:cNvSpPr>
            <a:spLocks noGrp="1"/>
          </p:cNvSpPr>
          <p:nvPr>
            <p:ph type="body" sz="quarter" idx="16" hasCustomPrompt="1"/>
          </p:nvPr>
        </p:nvSpPr>
        <p:spPr>
          <a:xfrm>
            <a:off x="1500505" y="4740275"/>
            <a:ext cx="7288689" cy="32385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94000"/>
              </a:lnSpc>
              <a:buNone/>
              <a:defRPr sz="1400" b="0" cap="all" spc="350" baseline="0">
                <a:solidFill>
                  <a:schemeClr val="accent2"/>
                </a:solidFill>
                <a:latin typeface="FreightSansLFPro SmBd" panose="02000503040000020004" pitchFamily="50" charset="0"/>
              </a:defRPr>
            </a:lvl1pPr>
            <a:lvl2pPr marL="457200" indent="0">
              <a:buNone/>
              <a:defRPr sz="1800" cap="all" spc="300" baseline="0">
                <a:solidFill>
                  <a:schemeClr val="bg1"/>
                </a:solidFill>
              </a:defRPr>
            </a:lvl2pPr>
            <a:lvl3pPr marL="914400" indent="0">
              <a:buNone/>
              <a:defRPr sz="1600" cap="all" spc="300" baseline="0">
                <a:solidFill>
                  <a:schemeClr val="bg1"/>
                </a:solidFill>
              </a:defRPr>
            </a:lvl3pPr>
            <a:lvl4pPr marL="1371600" indent="0">
              <a:buNone/>
              <a:defRPr sz="1400" cap="all" spc="300" baseline="0">
                <a:solidFill>
                  <a:schemeClr val="bg1"/>
                </a:solidFill>
              </a:defRPr>
            </a:lvl4pPr>
            <a:lvl5pPr marL="1828800" indent="0">
              <a:buNone/>
              <a:defRPr sz="1400" cap="all" spc="300" baseline="0">
                <a:solidFill>
                  <a:schemeClr val="bg1"/>
                </a:solidFill>
              </a:defRPr>
            </a:lvl5pPr>
          </a:lstStyle>
          <a:p>
            <a:pPr lvl="0"/>
            <a:r>
              <a:t>click to add title and position</a:t>
            </a: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 flipH="1">
            <a:off x="8164952" y="0"/>
            <a:ext cx="4027048" cy="2912450"/>
          </a:xfrm>
          <a:custGeom>
            <a:avLst/>
            <a:gdLst>
              <a:gd name="connsiteX0" fmla="*/ 4027048 w 4027048"/>
              <a:gd name="connsiteY0" fmla="*/ 0 h 2912450"/>
              <a:gd name="connsiteX1" fmla="*/ 0 w 4027048"/>
              <a:gd name="connsiteY1" fmla="*/ 0 h 2912450"/>
              <a:gd name="connsiteX2" fmla="*/ 0 w 4027048"/>
              <a:gd name="connsiteY2" fmla="*/ 2270637 h 2912450"/>
              <a:gd name="connsiteX3" fmla="*/ 242807 w 4027048"/>
              <a:gd name="connsiteY3" fmla="*/ 2270637 h 2912450"/>
              <a:gd name="connsiteX4" fmla="*/ 2733097 w 4027048"/>
              <a:gd name="connsiteY4" fmla="*/ 2270637 h 2912450"/>
              <a:gd name="connsiteX5" fmla="*/ 3371670 w 4027048"/>
              <a:gd name="connsiteY5" fmla="*/ 2894081 h 2912450"/>
              <a:gd name="connsiteX6" fmla="*/ 3438888 w 4027048"/>
              <a:gd name="connsiteY6" fmla="*/ 2877232 h 2912450"/>
              <a:gd name="connsiteX7" fmla="*/ 3438888 w 4027048"/>
              <a:gd name="connsiteY7" fmla="*/ 2270637 h 2912450"/>
              <a:gd name="connsiteX8" fmla="*/ 3640543 w 4027048"/>
              <a:gd name="connsiteY8" fmla="*/ 2270637 h 2912450"/>
              <a:gd name="connsiteX9" fmla="*/ 4027048 w 4027048"/>
              <a:gd name="connsiteY9" fmla="*/ 1883090 h 2912450"/>
              <a:gd name="connsiteX10" fmla="*/ 4027048 w 4027048"/>
              <a:gd name="connsiteY10" fmla="*/ 30429 h 29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27048" h="2912450">
                <a:moveTo>
                  <a:pt x="4027048" y="0"/>
                </a:moveTo>
                <a:lnTo>
                  <a:pt x="0" y="0"/>
                </a:lnTo>
                <a:lnTo>
                  <a:pt x="0" y="2270637"/>
                </a:lnTo>
                <a:lnTo>
                  <a:pt x="242807" y="2270637"/>
                </a:lnTo>
                <a:cubicBezTo>
                  <a:pt x="2733097" y="2270637"/>
                  <a:pt x="2733097" y="2270637"/>
                  <a:pt x="2733097" y="2270637"/>
                </a:cubicBezTo>
                <a:cubicBezTo>
                  <a:pt x="2733097" y="2270637"/>
                  <a:pt x="3338061" y="2877232"/>
                  <a:pt x="3371670" y="2894081"/>
                </a:cubicBezTo>
                <a:cubicBezTo>
                  <a:pt x="3405279" y="2927781"/>
                  <a:pt x="3438888" y="2910931"/>
                  <a:pt x="3438888" y="2877232"/>
                </a:cubicBezTo>
                <a:cubicBezTo>
                  <a:pt x="3438888" y="2860382"/>
                  <a:pt x="3438888" y="2270637"/>
                  <a:pt x="3438888" y="2270637"/>
                </a:cubicBezTo>
                <a:cubicBezTo>
                  <a:pt x="3640543" y="2270637"/>
                  <a:pt x="3640543" y="2270637"/>
                  <a:pt x="3640543" y="2270637"/>
                </a:cubicBezTo>
                <a:cubicBezTo>
                  <a:pt x="3859003" y="2270637"/>
                  <a:pt x="4027048" y="2085288"/>
                  <a:pt x="4027048" y="1883090"/>
                </a:cubicBezTo>
                <a:cubicBezTo>
                  <a:pt x="4027048" y="745725"/>
                  <a:pt x="4027048" y="248128"/>
                  <a:pt x="4027048" y="30429"/>
                </a:cubicBezTo>
                <a:close/>
              </a:path>
            </a:pathLst>
          </a:custGeom>
          <a:blipFill>
            <a:blip r:embed="rId2">
              <a:lum/>
              <a:alphaModFix amt="54000"/>
            </a:blip>
            <a:tile tx="0" ty="0" sx="100000" sy="100000" flip="none" algn="tr"/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/>
          </a:p>
        </p:txBody>
      </p:sp>
      <p:sp>
        <p:nvSpPr>
          <p:cNvPr id="11" name="Freeform 13"/>
          <p:cNvSpPr>
            <a:spLocks/>
          </p:cNvSpPr>
          <p:nvPr/>
        </p:nvSpPr>
        <p:spPr bwMode="auto">
          <a:xfrm flipH="1">
            <a:off x="7161989" y="583582"/>
            <a:ext cx="1117599" cy="1108592"/>
          </a:xfrm>
          <a:custGeom>
            <a:avLst/>
            <a:gdLst>
              <a:gd name="T0" fmla="*/ 119 w 239"/>
              <a:gd name="T1" fmla="*/ 0 h 237"/>
              <a:gd name="T2" fmla="*/ 0 w 239"/>
              <a:gd name="T3" fmla="*/ 112 h 237"/>
              <a:gd name="T4" fmla="*/ 43 w 239"/>
              <a:gd name="T5" fmla="*/ 199 h 237"/>
              <a:gd name="T6" fmla="*/ 43 w 239"/>
              <a:gd name="T7" fmla="*/ 232 h 237"/>
              <a:gd name="T8" fmla="*/ 48 w 239"/>
              <a:gd name="T9" fmla="*/ 235 h 237"/>
              <a:gd name="T10" fmla="*/ 79 w 239"/>
              <a:gd name="T11" fmla="*/ 218 h 237"/>
              <a:gd name="T12" fmla="*/ 119 w 239"/>
              <a:gd name="T13" fmla="*/ 225 h 237"/>
              <a:gd name="T14" fmla="*/ 239 w 239"/>
              <a:gd name="T15" fmla="*/ 112 h 237"/>
              <a:gd name="T16" fmla="*/ 119 w 239"/>
              <a:gd name="T17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9" h="237">
                <a:moveTo>
                  <a:pt x="119" y="0"/>
                </a:moveTo>
                <a:cubicBezTo>
                  <a:pt x="53" y="0"/>
                  <a:pt x="0" y="50"/>
                  <a:pt x="0" y="112"/>
                </a:cubicBezTo>
                <a:cubicBezTo>
                  <a:pt x="0" y="147"/>
                  <a:pt x="17" y="178"/>
                  <a:pt x="43" y="199"/>
                </a:cubicBezTo>
                <a:cubicBezTo>
                  <a:pt x="43" y="199"/>
                  <a:pt x="43" y="230"/>
                  <a:pt x="43" y="232"/>
                </a:cubicBezTo>
                <a:cubicBezTo>
                  <a:pt x="42" y="235"/>
                  <a:pt x="44" y="237"/>
                  <a:pt x="48" y="235"/>
                </a:cubicBezTo>
                <a:cubicBezTo>
                  <a:pt x="51" y="233"/>
                  <a:pt x="79" y="218"/>
                  <a:pt x="79" y="218"/>
                </a:cubicBezTo>
                <a:cubicBezTo>
                  <a:pt x="91" y="223"/>
                  <a:pt x="105" y="225"/>
                  <a:pt x="119" y="225"/>
                </a:cubicBezTo>
                <a:cubicBezTo>
                  <a:pt x="185" y="225"/>
                  <a:pt x="239" y="175"/>
                  <a:pt x="239" y="112"/>
                </a:cubicBezTo>
                <a:cubicBezTo>
                  <a:pt x="239" y="50"/>
                  <a:pt x="185" y="0"/>
                  <a:pt x="119" y="0"/>
                </a:cubicBezTo>
              </a:path>
            </a:pathLst>
          </a:custGeom>
          <a:blipFill>
            <a:blip r:embed="rId2">
              <a:lum/>
              <a:alphaModFix amt="54000"/>
            </a:blip>
            <a:tile tx="0" ty="0" sx="100000" sy="100000" flip="none" algn="tr"/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32963852-EFA6-4D33-81E8-D3D5A1FB55FC}" type="datetime1">
              <a:rPr lang="en-US" smtClean="0"/>
              <a:t>7/3/2018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2393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/>
          <a:srcRect l="40398" t="55084"/>
          <a:stretch/>
        </p:blipFill>
        <p:spPr>
          <a:xfrm rot="19713470">
            <a:off x="96239" y="4355861"/>
            <a:ext cx="2373634" cy="1345294"/>
          </a:xfrm>
          <a:custGeom>
            <a:avLst/>
            <a:gdLst>
              <a:gd name="connsiteX0" fmla="*/ 2373634 w 2373634"/>
              <a:gd name="connsiteY0" fmla="*/ 0 h 1345294"/>
              <a:gd name="connsiteX1" fmla="*/ 2373634 w 2373634"/>
              <a:gd name="connsiteY1" fmla="*/ 1345294 h 1345294"/>
              <a:gd name="connsiteX2" fmla="*/ 0 w 2373634"/>
              <a:gd name="connsiteY2" fmla="*/ 1345294 h 1345294"/>
              <a:gd name="connsiteX3" fmla="*/ 0 w 2373634"/>
              <a:gd name="connsiteY3" fmla="*/ 154082 h 1345294"/>
              <a:gd name="connsiteX4" fmla="*/ 94208 w 2373634"/>
              <a:gd name="connsiteY4" fmla="*/ 0 h 1345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3634" h="1345294">
                <a:moveTo>
                  <a:pt x="2373634" y="0"/>
                </a:moveTo>
                <a:lnTo>
                  <a:pt x="2373634" y="1345294"/>
                </a:lnTo>
                <a:lnTo>
                  <a:pt x="0" y="1345294"/>
                </a:lnTo>
                <a:lnTo>
                  <a:pt x="0" y="154082"/>
                </a:lnTo>
                <a:lnTo>
                  <a:pt x="94208" y="0"/>
                </a:lnTo>
                <a:close/>
              </a:path>
            </a:pathLst>
          </a:cu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88552" flipH="1">
            <a:off x="5699511" y="2212455"/>
            <a:ext cx="6179367" cy="464737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/>
        </p:blipFill>
        <p:spPr>
          <a:xfrm>
            <a:off x="0" y="0"/>
            <a:ext cx="12204699" cy="5029200"/>
          </a:xfrm>
          <a:prstGeom prst="rect">
            <a:avLst/>
          </a:prstGeom>
        </p:spPr>
      </p:pic>
      <p:sp>
        <p:nvSpPr>
          <p:cNvPr id="13" name="Teardrop 12"/>
          <p:cNvSpPr>
            <a:spLocks noChangeAspect="1"/>
          </p:cNvSpPr>
          <p:nvPr/>
        </p:nvSpPr>
        <p:spPr>
          <a:xfrm rot="8100000">
            <a:off x="1271904" y="4745620"/>
            <a:ext cx="457200" cy="457200"/>
          </a:xfrm>
          <a:prstGeom prst="teardrop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/>
          </a:p>
        </p:txBody>
      </p:sp>
      <p:sp>
        <p:nvSpPr>
          <p:cNvPr id="106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248229" y="974725"/>
            <a:ext cx="7545250" cy="3128963"/>
          </a:xfrm>
        </p:spPr>
        <p:txBody>
          <a:bodyPr rIns="0" bIns="0" anchor="b">
            <a:normAutofit/>
          </a:bodyPr>
          <a:lstStyle>
            <a:lvl1pPr marL="231775" indent="-173038" algn="l">
              <a:lnSpc>
                <a:spcPct val="86000"/>
              </a:lnSpc>
              <a:tabLst/>
              <a:defRPr sz="4400">
                <a:solidFill>
                  <a:schemeClr val="bg1"/>
                </a:solidFill>
              </a:defRPr>
            </a:lvl1pPr>
          </a:lstStyle>
          <a:p>
            <a:r>
              <a:t>“Click to type quote here. Type quotation marks before and </a:t>
            </a:r>
            <a:r>
              <a:rPr/>
              <a:t/>
            </a:r>
            <a:br>
              <a:rPr/>
            </a:br>
            <a:r>
              <a:t>after text.”</a:t>
            </a:r>
          </a:p>
        </p:txBody>
      </p:sp>
      <p:sp>
        <p:nvSpPr>
          <p:cNvPr id="108" name="Text Placeholder 127"/>
          <p:cNvSpPr>
            <a:spLocks noGrp="1"/>
          </p:cNvSpPr>
          <p:nvPr>
            <p:ph type="body" sz="quarter" idx="15" hasCustomPrompt="1"/>
          </p:nvPr>
        </p:nvSpPr>
        <p:spPr>
          <a:xfrm>
            <a:off x="1500505" y="5422030"/>
            <a:ext cx="7292975" cy="323850"/>
          </a:xfrm>
        </p:spPr>
        <p:txBody>
          <a:bodyPr lIns="0" tIns="0" rIns="0" bIns="0" anchor="b">
            <a:noAutofit/>
          </a:bodyPr>
          <a:lstStyle>
            <a:lvl1pPr marL="0" indent="0">
              <a:lnSpc>
                <a:spcPct val="94000"/>
              </a:lnSpc>
              <a:buNone/>
              <a:defRPr sz="1800" b="0" cap="none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1800" cap="all" spc="300" baseline="0">
                <a:solidFill>
                  <a:schemeClr val="bg1"/>
                </a:solidFill>
              </a:defRPr>
            </a:lvl2pPr>
            <a:lvl3pPr marL="914400" indent="0">
              <a:buNone/>
              <a:defRPr sz="1600" cap="all" spc="300" baseline="0">
                <a:solidFill>
                  <a:schemeClr val="bg1"/>
                </a:solidFill>
              </a:defRPr>
            </a:lvl3pPr>
            <a:lvl4pPr marL="1371600" indent="0">
              <a:buNone/>
              <a:defRPr sz="1400" cap="all" spc="300" baseline="0">
                <a:solidFill>
                  <a:schemeClr val="bg1"/>
                </a:solidFill>
              </a:defRPr>
            </a:lvl4pPr>
            <a:lvl5pPr marL="1828800" indent="0">
              <a:buNone/>
              <a:defRPr sz="1400" cap="all" spc="300" baseline="0">
                <a:solidFill>
                  <a:schemeClr val="bg1"/>
                </a:solidFill>
              </a:defRPr>
            </a:lvl5pPr>
          </a:lstStyle>
          <a:p>
            <a:pPr lvl="0"/>
            <a:r>
              <a:t>Click to add name</a:t>
            </a:r>
          </a:p>
        </p:txBody>
      </p:sp>
      <p:sp>
        <p:nvSpPr>
          <p:cNvPr id="8" name="Text Placeholder 127"/>
          <p:cNvSpPr>
            <a:spLocks noGrp="1"/>
          </p:cNvSpPr>
          <p:nvPr>
            <p:ph type="body" sz="quarter" idx="16" hasCustomPrompt="1"/>
          </p:nvPr>
        </p:nvSpPr>
        <p:spPr>
          <a:xfrm>
            <a:off x="1500505" y="5783980"/>
            <a:ext cx="7288689" cy="32385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94000"/>
              </a:lnSpc>
              <a:buNone/>
              <a:defRPr sz="1400" b="0" cap="all" spc="350" baseline="0">
                <a:solidFill>
                  <a:schemeClr val="accent2"/>
                </a:solidFill>
                <a:latin typeface="FreightSansLFPro SmBd" panose="02000503040000020004" pitchFamily="50" charset="0"/>
              </a:defRPr>
            </a:lvl1pPr>
            <a:lvl2pPr marL="457200" indent="0">
              <a:buNone/>
              <a:defRPr sz="1800" cap="all" spc="300" baseline="0">
                <a:solidFill>
                  <a:schemeClr val="bg1"/>
                </a:solidFill>
              </a:defRPr>
            </a:lvl2pPr>
            <a:lvl3pPr marL="914400" indent="0">
              <a:buNone/>
              <a:defRPr sz="1600" cap="all" spc="300" baseline="0">
                <a:solidFill>
                  <a:schemeClr val="bg1"/>
                </a:solidFill>
              </a:defRPr>
            </a:lvl3pPr>
            <a:lvl4pPr marL="1371600" indent="0">
              <a:buNone/>
              <a:defRPr sz="1400" cap="all" spc="300" baseline="0">
                <a:solidFill>
                  <a:schemeClr val="bg1"/>
                </a:solidFill>
              </a:defRPr>
            </a:lvl4pPr>
            <a:lvl5pPr marL="1828800" indent="0">
              <a:buNone/>
              <a:defRPr sz="1400" cap="all" spc="300" baseline="0">
                <a:solidFill>
                  <a:schemeClr val="bg1"/>
                </a:solidFill>
              </a:defRPr>
            </a:lvl5pPr>
          </a:lstStyle>
          <a:p>
            <a:pPr lvl="0"/>
            <a:r>
              <a:t>Click to add Title and position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A59A8E50-A88D-4840-BFE1-DCF860E4C534}" type="datetime1">
              <a:rPr lang="en-US" smtClean="0"/>
              <a:t>7/3/2018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116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b="38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10" name="Freeform 9"/>
          <p:cNvSpPr/>
          <p:nvPr/>
        </p:nvSpPr>
        <p:spPr>
          <a:xfrm>
            <a:off x="1893651" y="971270"/>
            <a:ext cx="8404698" cy="4884782"/>
          </a:xfrm>
          <a:custGeom>
            <a:avLst/>
            <a:gdLst>
              <a:gd name="connsiteX0" fmla="*/ 486387 w 6828817"/>
              <a:gd name="connsiteY0" fmla="*/ 0 h 3968885"/>
              <a:gd name="connsiteX1" fmla="*/ 1478604 w 6828817"/>
              <a:gd name="connsiteY1" fmla="*/ 0 h 3968885"/>
              <a:gd name="connsiteX2" fmla="*/ 6342430 w 6828817"/>
              <a:gd name="connsiteY2" fmla="*/ 0 h 3968885"/>
              <a:gd name="connsiteX3" fmla="*/ 6828817 w 6828817"/>
              <a:gd name="connsiteY3" fmla="*/ 0 h 3968885"/>
              <a:gd name="connsiteX4" fmla="*/ 6828817 w 6828817"/>
              <a:gd name="connsiteY4" fmla="*/ 486387 h 3968885"/>
              <a:gd name="connsiteX5" fmla="*/ 6828817 w 6828817"/>
              <a:gd name="connsiteY5" fmla="*/ 1828800 h 3968885"/>
              <a:gd name="connsiteX6" fmla="*/ 6828817 w 6828817"/>
              <a:gd name="connsiteY6" fmla="*/ 3482498 h 3968885"/>
              <a:gd name="connsiteX7" fmla="*/ 6342430 w 6828817"/>
              <a:gd name="connsiteY7" fmla="*/ 3968885 h 3968885"/>
              <a:gd name="connsiteX8" fmla="*/ 486387 w 6828817"/>
              <a:gd name="connsiteY8" fmla="*/ 3968885 h 3968885"/>
              <a:gd name="connsiteX9" fmla="*/ 0 w 6828817"/>
              <a:gd name="connsiteY9" fmla="*/ 3482498 h 3968885"/>
              <a:gd name="connsiteX10" fmla="*/ 0 w 6828817"/>
              <a:gd name="connsiteY10" fmla="*/ 486387 h 3968885"/>
              <a:gd name="connsiteX11" fmla="*/ 486387 w 6828817"/>
              <a:gd name="connsiteY11" fmla="*/ 0 h 3968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28817" h="3968885">
                <a:moveTo>
                  <a:pt x="486387" y="0"/>
                </a:moveTo>
                <a:lnTo>
                  <a:pt x="1478604" y="0"/>
                </a:lnTo>
                <a:lnTo>
                  <a:pt x="6342430" y="0"/>
                </a:lnTo>
                <a:lnTo>
                  <a:pt x="6828817" y="0"/>
                </a:lnTo>
                <a:lnTo>
                  <a:pt x="6828817" y="486387"/>
                </a:lnTo>
                <a:lnTo>
                  <a:pt x="6828817" y="1828800"/>
                </a:lnTo>
                <a:lnTo>
                  <a:pt x="6828817" y="3482498"/>
                </a:lnTo>
                <a:cubicBezTo>
                  <a:pt x="6828817" y="3751122"/>
                  <a:pt x="6611054" y="3968885"/>
                  <a:pt x="6342430" y="3968885"/>
                </a:cubicBezTo>
                <a:lnTo>
                  <a:pt x="486387" y="3968885"/>
                </a:lnTo>
                <a:cubicBezTo>
                  <a:pt x="217763" y="3968885"/>
                  <a:pt x="0" y="3751122"/>
                  <a:pt x="0" y="3482498"/>
                </a:cubicBezTo>
                <a:lnTo>
                  <a:pt x="0" y="486387"/>
                </a:lnTo>
                <a:cubicBezTo>
                  <a:pt x="0" y="217763"/>
                  <a:pt x="217763" y="0"/>
                  <a:pt x="486387" y="0"/>
                </a:cubicBezTo>
                <a:close/>
              </a:path>
            </a:pathLst>
          </a:custGeom>
          <a:noFill/>
          <a:ln w="381000">
            <a:solidFill>
              <a:schemeClr val="accent1">
                <a:shade val="50000"/>
                <a:alpha val="8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" name="Title 1"/>
          <p:cNvSpPr>
            <a:spLocks noGrp="1"/>
          </p:cNvSpPr>
          <p:nvPr>
            <p:ph type="ctrTitle" hasCustomPrompt="1"/>
          </p:nvPr>
        </p:nvSpPr>
        <p:spPr>
          <a:xfrm>
            <a:off x="2323375" y="1425676"/>
            <a:ext cx="7545250" cy="2962833"/>
          </a:xfrm>
        </p:spPr>
        <p:txBody>
          <a:bodyPr rIns="0" bIns="0" anchor="ctr">
            <a:normAutofit/>
          </a:bodyPr>
          <a:lstStyle>
            <a:lvl1pPr marL="231775" indent="-231775" algn="ctr">
              <a:lnSpc>
                <a:spcPct val="100000"/>
              </a:lnSpc>
              <a:tabLst/>
              <a:defRPr sz="3600">
                <a:solidFill>
                  <a:schemeClr val="tx1"/>
                </a:solidFill>
              </a:defRPr>
            </a:lvl1pPr>
          </a:lstStyle>
          <a:p>
            <a:r>
              <a:t>“Click to type quote here. Type quotation marks before and after text.”</a:t>
            </a:r>
          </a:p>
        </p:txBody>
      </p:sp>
      <p:sp>
        <p:nvSpPr>
          <p:cNvPr id="108" name="Text Placeholder 127"/>
          <p:cNvSpPr>
            <a:spLocks noGrp="1"/>
          </p:cNvSpPr>
          <p:nvPr>
            <p:ph type="body" sz="quarter" idx="15" hasCustomPrompt="1"/>
          </p:nvPr>
        </p:nvSpPr>
        <p:spPr>
          <a:xfrm>
            <a:off x="2449513" y="4519065"/>
            <a:ext cx="7292975" cy="323850"/>
          </a:xfr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94000"/>
              </a:lnSpc>
              <a:buNone/>
              <a:defRPr sz="1800" b="0" cap="none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 cap="all" spc="300" baseline="0">
                <a:solidFill>
                  <a:schemeClr val="bg1"/>
                </a:solidFill>
              </a:defRPr>
            </a:lvl2pPr>
            <a:lvl3pPr marL="914400" indent="0">
              <a:buNone/>
              <a:defRPr sz="1600" cap="all" spc="300" baseline="0">
                <a:solidFill>
                  <a:schemeClr val="bg1"/>
                </a:solidFill>
              </a:defRPr>
            </a:lvl3pPr>
            <a:lvl4pPr marL="1371600" indent="0">
              <a:buNone/>
              <a:defRPr sz="1400" cap="all" spc="300" baseline="0">
                <a:solidFill>
                  <a:schemeClr val="bg1"/>
                </a:solidFill>
              </a:defRPr>
            </a:lvl4pPr>
            <a:lvl5pPr marL="1828800" indent="0">
              <a:buNone/>
              <a:defRPr sz="1400" cap="all" spc="300" baseline="0">
                <a:solidFill>
                  <a:schemeClr val="bg1"/>
                </a:solidFill>
              </a:defRPr>
            </a:lvl5pPr>
          </a:lstStyle>
          <a:p>
            <a:pPr lvl="0"/>
            <a:r>
              <a:t>Click to add name</a:t>
            </a:r>
          </a:p>
        </p:txBody>
      </p:sp>
      <p:sp>
        <p:nvSpPr>
          <p:cNvPr id="8" name="Text Placeholder 127"/>
          <p:cNvSpPr>
            <a:spLocks noGrp="1"/>
          </p:cNvSpPr>
          <p:nvPr>
            <p:ph type="body" sz="quarter" idx="16" hasCustomPrompt="1"/>
          </p:nvPr>
        </p:nvSpPr>
        <p:spPr>
          <a:xfrm>
            <a:off x="2451656" y="4881015"/>
            <a:ext cx="7288689" cy="323850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94000"/>
              </a:lnSpc>
              <a:buNone/>
              <a:defRPr sz="1400" b="0" cap="all" spc="350" baseline="0">
                <a:solidFill>
                  <a:schemeClr val="accent2"/>
                </a:solidFill>
                <a:latin typeface="FreightSansLFPro SmBd" panose="02000503040000020004" pitchFamily="50" charset="0"/>
              </a:defRPr>
            </a:lvl1pPr>
            <a:lvl2pPr marL="457200" indent="0">
              <a:buNone/>
              <a:defRPr sz="1800" cap="all" spc="300" baseline="0">
                <a:solidFill>
                  <a:schemeClr val="bg1"/>
                </a:solidFill>
              </a:defRPr>
            </a:lvl2pPr>
            <a:lvl3pPr marL="914400" indent="0">
              <a:buNone/>
              <a:defRPr sz="1600" cap="all" spc="300" baseline="0">
                <a:solidFill>
                  <a:schemeClr val="bg1"/>
                </a:solidFill>
              </a:defRPr>
            </a:lvl3pPr>
            <a:lvl4pPr marL="1371600" indent="0">
              <a:buNone/>
              <a:defRPr sz="1400" cap="all" spc="300" baseline="0">
                <a:solidFill>
                  <a:schemeClr val="bg1"/>
                </a:solidFill>
              </a:defRPr>
            </a:lvl4pPr>
            <a:lvl5pPr marL="1828800" indent="0">
              <a:buNone/>
              <a:defRPr sz="1400" cap="all" spc="300" baseline="0">
                <a:solidFill>
                  <a:schemeClr val="bg1"/>
                </a:solidFill>
              </a:defRPr>
            </a:lvl5pPr>
          </a:lstStyle>
          <a:p>
            <a:pPr lvl="0"/>
            <a:r>
              <a:t>Click to add title and position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895775" y="1603552"/>
            <a:ext cx="1051229" cy="1210954"/>
            <a:chOff x="1656675" y="2226164"/>
            <a:chExt cx="1489572" cy="1715899"/>
          </a:xfrm>
        </p:grpSpPr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1656675" y="2226164"/>
              <a:ext cx="1489572" cy="1715899"/>
            </a:xfrm>
            <a:custGeom>
              <a:avLst/>
              <a:gdLst>
                <a:gd name="T0" fmla="*/ 237 w 237"/>
                <a:gd name="T1" fmla="*/ 80 h 273"/>
                <a:gd name="T2" fmla="*/ 237 w 237"/>
                <a:gd name="T3" fmla="*/ 186 h 273"/>
                <a:gd name="T4" fmla="*/ 224 w 237"/>
                <a:gd name="T5" fmla="*/ 210 h 273"/>
                <a:gd name="T6" fmla="*/ 214 w 237"/>
                <a:gd name="T7" fmla="*/ 216 h 273"/>
                <a:gd name="T8" fmla="*/ 213 w 237"/>
                <a:gd name="T9" fmla="*/ 216 h 273"/>
                <a:gd name="T10" fmla="*/ 118 w 237"/>
                <a:gd name="T11" fmla="*/ 273 h 273"/>
                <a:gd name="T12" fmla="*/ 23 w 237"/>
                <a:gd name="T13" fmla="*/ 216 h 273"/>
                <a:gd name="T14" fmla="*/ 23 w 237"/>
                <a:gd name="T15" fmla="*/ 216 h 273"/>
                <a:gd name="T16" fmla="*/ 13 w 237"/>
                <a:gd name="T17" fmla="*/ 210 h 273"/>
                <a:gd name="T18" fmla="*/ 0 w 237"/>
                <a:gd name="T19" fmla="*/ 186 h 273"/>
                <a:gd name="T20" fmla="*/ 0 w 237"/>
                <a:gd name="T21" fmla="*/ 80 h 273"/>
                <a:gd name="T22" fmla="*/ 13 w 237"/>
                <a:gd name="T23" fmla="*/ 57 h 273"/>
                <a:gd name="T24" fmla="*/ 105 w 237"/>
                <a:gd name="T25" fmla="*/ 4 h 273"/>
                <a:gd name="T26" fmla="*/ 132 w 237"/>
                <a:gd name="T27" fmla="*/ 4 h 273"/>
                <a:gd name="T28" fmla="*/ 224 w 237"/>
                <a:gd name="T29" fmla="*/ 57 h 273"/>
                <a:gd name="T30" fmla="*/ 237 w 237"/>
                <a:gd name="T31" fmla="*/ 8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7" h="273">
                  <a:moveTo>
                    <a:pt x="237" y="80"/>
                  </a:moveTo>
                  <a:cubicBezTo>
                    <a:pt x="237" y="186"/>
                    <a:pt x="237" y="186"/>
                    <a:pt x="237" y="186"/>
                  </a:cubicBezTo>
                  <a:cubicBezTo>
                    <a:pt x="237" y="195"/>
                    <a:pt x="231" y="205"/>
                    <a:pt x="224" y="210"/>
                  </a:cubicBezTo>
                  <a:cubicBezTo>
                    <a:pt x="214" y="216"/>
                    <a:pt x="214" y="216"/>
                    <a:pt x="214" y="216"/>
                  </a:cubicBezTo>
                  <a:cubicBezTo>
                    <a:pt x="213" y="216"/>
                    <a:pt x="213" y="216"/>
                    <a:pt x="213" y="216"/>
                  </a:cubicBezTo>
                  <a:cubicBezTo>
                    <a:pt x="118" y="273"/>
                    <a:pt x="118" y="273"/>
                    <a:pt x="118" y="273"/>
                  </a:cubicBezTo>
                  <a:cubicBezTo>
                    <a:pt x="23" y="216"/>
                    <a:pt x="23" y="216"/>
                    <a:pt x="23" y="216"/>
                  </a:cubicBezTo>
                  <a:cubicBezTo>
                    <a:pt x="23" y="216"/>
                    <a:pt x="23" y="216"/>
                    <a:pt x="23" y="216"/>
                  </a:cubicBezTo>
                  <a:cubicBezTo>
                    <a:pt x="13" y="210"/>
                    <a:pt x="13" y="210"/>
                    <a:pt x="13" y="210"/>
                  </a:cubicBezTo>
                  <a:cubicBezTo>
                    <a:pt x="6" y="205"/>
                    <a:pt x="0" y="195"/>
                    <a:pt x="0" y="186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72"/>
                    <a:pt x="6" y="61"/>
                    <a:pt x="13" y="57"/>
                  </a:cubicBezTo>
                  <a:cubicBezTo>
                    <a:pt x="105" y="4"/>
                    <a:pt x="105" y="4"/>
                    <a:pt x="105" y="4"/>
                  </a:cubicBezTo>
                  <a:cubicBezTo>
                    <a:pt x="112" y="0"/>
                    <a:pt x="124" y="0"/>
                    <a:pt x="132" y="4"/>
                  </a:cubicBezTo>
                  <a:cubicBezTo>
                    <a:pt x="224" y="57"/>
                    <a:pt x="224" y="57"/>
                    <a:pt x="224" y="57"/>
                  </a:cubicBezTo>
                  <a:cubicBezTo>
                    <a:pt x="231" y="61"/>
                    <a:pt x="237" y="72"/>
                    <a:pt x="237" y="80"/>
                  </a:cubicBezTo>
                  <a:close/>
                </a:path>
              </a:pathLst>
            </a:custGeom>
            <a:solidFill>
              <a:schemeClr val="accent2">
                <a:alpha val="90000"/>
              </a:schemeClr>
            </a:solidFill>
            <a:ln w="31750" cap="rnd">
              <a:noFill/>
              <a:beve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sz="1200"/>
            </a:p>
          </p:txBody>
        </p:sp>
        <p:sp>
          <p:nvSpPr>
            <p:cNvPr id="12" name="Title 6"/>
            <p:cNvSpPr txBox="1">
              <a:spLocks/>
            </p:cNvSpPr>
            <p:nvPr/>
          </p:nvSpPr>
          <p:spPr>
            <a:xfrm>
              <a:off x="1901552" y="2610096"/>
              <a:ext cx="970543" cy="1071564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88000"/>
                </a:lnSpc>
                <a:spcBef>
                  <a:spcPct val="0"/>
                </a:spcBef>
                <a:buNone/>
                <a:defRPr sz="3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86000"/>
                </a:lnSpc>
              </a:pPr>
              <a:r>
                <a:rPr sz="9600">
                  <a:solidFill>
                    <a:schemeClr val="bg1"/>
                  </a:solidFill>
                </a:rPr>
                <a:t>“</a:t>
              </a: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F9365A78-CBE7-4D1B-9723-27A84C9C70A0}" type="datetime1">
              <a:rPr lang="en-US" smtClean="0"/>
              <a:t>7/3/2018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6262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Freeform 9"/>
          <p:cNvSpPr>
            <a:spLocks noEditPoints="1"/>
          </p:cNvSpPr>
          <p:nvPr/>
        </p:nvSpPr>
        <p:spPr bwMode="auto">
          <a:xfrm>
            <a:off x="5545139" y="1065212"/>
            <a:ext cx="1076325" cy="1233488"/>
          </a:xfrm>
          <a:custGeom>
            <a:avLst/>
            <a:gdLst>
              <a:gd name="T0" fmla="*/ 128 w 257"/>
              <a:gd name="T1" fmla="*/ 295 h 295"/>
              <a:gd name="T2" fmla="*/ 18 w 257"/>
              <a:gd name="T3" fmla="*/ 229 h 295"/>
              <a:gd name="T4" fmla="*/ 0 w 257"/>
              <a:gd name="T5" fmla="*/ 197 h 295"/>
              <a:gd name="T6" fmla="*/ 0 w 257"/>
              <a:gd name="T7" fmla="*/ 91 h 295"/>
              <a:gd name="T8" fmla="*/ 18 w 257"/>
              <a:gd name="T9" fmla="*/ 60 h 295"/>
              <a:gd name="T10" fmla="*/ 110 w 257"/>
              <a:gd name="T11" fmla="*/ 7 h 295"/>
              <a:gd name="T12" fmla="*/ 147 w 257"/>
              <a:gd name="T13" fmla="*/ 7 h 295"/>
              <a:gd name="T14" fmla="*/ 239 w 257"/>
              <a:gd name="T15" fmla="*/ 60 h 295"/>
              <a:gd name="T16" fmla="*/ 257 w 257"/>
              <a:gd name="T17" fmla="*/ 91 h 295"/>
              <a:gd name="T18" fmla="*/ 257 w 257"/>
              <a:gd name="T19" fmla="*/ 197 h 295"/>
              <a:gd name="T20" fmla="*/ 239 w 257"/>
              <a:gd name="T21" fmla="*/ 229 h 295"/>
              <a:gd name="T22" fmla="*/ 228 w 257"/>
              <a:gd name="T23" fmla="*/ 236 h 295"/>
              <a:gd name="T24" fmla="*/ 128 w 257"/>
              <a:gd name="T25" fmla="*/ 295 h 295"/>
              <a:gd name="T26" fmla="*/ 36 w 257"/>
              <a:gd name="T27" fmla="*/ 217 h 295"/>
              <a:gd name="T28" fmla="*/ 36 w 257"/>
              <a:gd name="T29" fmla="*/ 217 h 295"/>
              <a:gd name="T30" fmla="*/ 39 w 257"/>
              <a:gd name="T31" fmla="*/ 218 h 295"/>
              <a:gd name="T32" fmla="*/ 128 w 257"/>
              <a:gd name="T33" fmla="*/ 272 h 295"/>
              <a:gd name="T34" fmla="*/ 229 w 257"/>
              <a:gd name="T35" fmla="*/ 212 h 295"/>
              <a:gd name="T36" fmla="*/ 237 w 257"/>
              <a:gd name="T37" fmla="*/ 197 h 295"/>
              <a:gd name="T38" fmla="*/ 237 w 257"/>
              <a:gd name="T39" fmla="*/ 91 h 295"/>
              <a:gd name="T40" fmla="*/ 229 w 257"/>
              <a:gd name="T41" fmla="*/ 77 h 295"/>
              <a:gd name="T42" fmla="*/ 137 w 257"/>
              <a:gd name="T43" fmla="*/ 24 h 295"/>
              <a:gd name="T44" fmla="*/ 120 w 257"/>
              <a:gd name="T45" fmla="*/ 24 h 295"/>
              <a:gd name="T46" fmla="*/ 28 w 257"/>
              <a:gd name="T47" fmla="*/ 77 h 295"/>
              <a:gd name="T48" fmla="*/ 20 w 257"/>
              <a:gd name="T49" fmla="*/ 91 h 295"/>
              <a:gd name="T50" fmla="*/ 20 w 257"/>
              <a:gd name="T51" fmla="*/ 197 h 295"/>
              <a:gd name="T52" fmla="*/ 28 w 257"/>
              <a:gd name="T53" fmla="*/ 212 h 295"/>
              <a:gd name="T54" fmla="*/ 36 w 257"/>
              <a:gd name="T55" fmla="*/ 217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57" h="295">
                <a:moveTo>
                  <a:pt x="128" y="295"/>
                </a:moveTo>
                <a:cubicBezTo>
                  <a:pt x="18" y="229"/>
                  <a:pt x="18" y="229"/>
                  <a:pt x="18" y="229"/>
                </a:cubicBezTo>
                <a:cubicBezTo>
                  <a:pt x="8" y="223"/>
                  <a:pt x="0" y="210"/>
                  <a:pt x="0" y="197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79"/>
                  <a:pt x="8" y="66"/>
                  <a:pt x="18" y="60"/>
                </a:cubicBezTo>
                <a:cubicBezTo>
                  <a:pt x="110" y="7"/>
                  <a:pt x="110" y="7"/>
                  <a:pt x="110" y="7"/>
                </a:cubicBezTo>
                <a:cubicBezTo>
                  <a:pt x="121" y="0"/>
                  <a:pt x="136" y="0"/>
                  <a:pt x="147" y="7"/>
                </a:cubicBezTo>
                <a:cubicBezTo>
                  <a:pt x="239" y="60"/>
                  <a:pt x="239" y="60"/>
                  <a:pt x="239" y="60"/>
                </a:cubicBezTo>
                <a:cubicBezTo>
                  <a:pt x="249" y="66"/>
                  <a:pt x="257" y="79"/>
                  <a:pt x="257" y="91"/>
                </a:cubicBezTo>
                <a:cubicBezTo>
                  <a:pt x="257" y="197"/>
                  <a:pt x="257" y="197"/>
                  <a:pt x="257" y="197"/>
                </a:cubicBezTo>
                <a:cubicBezTo>
                  <a:pt x="257" y="210"/>
                  <a:pt x="249" y="223"/>
                  <a:pt x="239" y="229"/>
                </a:cubicBezTo>
                <a:cubicBezTo>
                  <a:pt x="228" y="236"/>
                  <a:pt x="228" y="236"/>
                  <a:pt x="228" y="236"/>
                </a:cubicBezTo>
                <a:lnTo>
                  <a:pt x="128" y="295"/>
                </a:lnTo>
                <a:close/>
                <a:moveTo>
                  <a:pt x="36" y="217"/>
                </a:moveTo>
                <a:cubicBezTo>
                  <a:pt x="36" y="217"/>
                  <a:pt x="36" y="217"/>
                  <a:pt x="36" y="217"/>
                </a:cubicBezTo>
                <a:cubicBezTo>
                  <a:pt x="39" y="218"/>
                  <a:pt x="39" y="218"/>
                  <a:pt x="39" y="218"/>
                </a:cubicBezTo>
                <a:cubicBezTo>
                  <a:pt x="128" y="272"/>
                  <a:pt x="128" y="272"/>
                  <a:pt x="128" y="272"/>
                </a:cubicBezTo>
                <a:cubicBezTo>
                  <a:pt x="229" y="212"/>
                  <a:pt x="229" y="212"/>
                  <a:pt x="229" y="212"/>
                </a:cubicBezTo>
                <a:cubicBezTo>
                  <a:pt x="233" y="210"/>
                  <a:pt x="237" y="202"/>
                  <a:pt x="237" y="197"/>
                </a:cubicBezTo>
                <a:cubicBezTo>
                  <a:pt x="237" y="91"/>
                  <a:pt x="237" y="91"/>
                  <a:pt x="237" y="91"/>
                </a:cubicBezTo>
                <a:cubicBezTo>
                  <a:pt x="237" y="87"/>
                  <a:pt x="233" y="79"/>
                  <a:pt x="229" y="77"/>
                </a:cubicBezTo>
                <a:cubicBezTo>
                  <a:pt x="137" y="24"/>
                  <a:pt x="137" y="24"/>
                  <a:pt x="137" y="24"/>
                </a:cubicBezTo>
                <a:cubicBezTo>
                  <a:pt x="133" y="21"/>
                  <a:pt x="124" y="21"/>
                  <a:pt x="120" y="24"/>
                </a:cubicBezTo>
                <a:cubicBezTo>
                  <a:pt x="28" y="77"/>
                  <a:pt x="28" y="77"/>
                  <a:pt x="28" y="77"/>
                </a:cubicBezTo>
                <a:cubicBezTo>
                  <a:pt x="24" y="79"/>
                  <a:pt x="20" y="87"/>
                  <a:pt x="20" y="91"/>
                </a:cubicBezTo>
                <a:cubicBezTo>
                  <a:pt x="20" y="197"/>
                  <a:pt x="20" y="197"/>
                  <a:pt x="20" y="197"/>
                </a:cubicBezTo>
                <a:cubicBezTo>
                  <a:pt x="20" y="202"/>
                  <a:pt x="24" y="210"/>
                  <a:pt x="28" y="212"/>
                </a:cubicBezTo>
                <a:lnTo>
                  <a:pt x="36" y="21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8875" y="1203911"/>
            <a:ext cx="459469" cy="55569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56260" y="2909569"/>
            <a:ext cx="11071860" cy="351791"/>
          </a:xfrm>
        </p:spPr>
        <p:txBody>
          <a:bodyPr>
            <a:normAutofit/>
          </a:bodyPr>
          <a:lstStyle>
            <a:lvl1pPr algn="ctr">
              <a:defRPr sz="1800" b="0" cap="all" spc="350" baseline="0">
                <a:solidFill>
                  <a:schemeClr val="accent1"/>
                </a:solidFill>
                <a:latin typeface="FreightSansLFPro SmBd" panose="02000503040000020004" pitchFamily="50" charset="0"/>
              </a:defRPr>
            </a:lvl1pPr>
          </a:lstStyle>
          <a:p>
            <a:r>
              <a:t>Click to add text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5668963" y="1318260"/>
            <a:ext cx="754062" cy="769938"/>
          </a:xfrm>
        </p:spPr>
        <p:txBody>
          <a:bodyPr wrap="none" anchor="ctr">
            <a:normAutofit/>
          </a:bodyPr>
          <a:lstStyle>
            <a:lvl1pPr marL="0" indent="0" algn="ctr">
              <a:buNone/>
              <a:defRPr sz="3400">
                <a:solidFill>
                  <a:schemeClr val="tx2"/>
                </a:solidFill>
              </a:defRPr>
            </a:lvl1pPr>
          </a:lstStyle>
          <a:p>
            <a:pPr lvl="0"/>
            <a:r>
              <a:t>#</a:t>
            </a:r>
          </a:p>
        </p:txBody>
      </p:sp>
      <p:sp>
        <p:nvSpPr>
          <p:cNvPr id="59" name="Text Placeholder 58"/>
          <p:cNvSpPr>
            <a:spLocks noGrp="1"/>
          </p:cNvSpPr>
          <p:nvPr>
            <p:ph type="body" sz="quarter" idx="13"/>
          </p:nvPr>
        </p:nvSpPr>
        <p:spPr>
          <a:xfrm>
            <a:off x="541338" y="3340828"/>
            <a:ext cx="11101387" cy="2796540"/>
          </a:xfrm>
        </p:spPr>
        <p:txBody>
          <a:bodyPr>
            <a:noAutofit/>
          </a:bodyPr>
          <a:lstStyle>
            <a:lvl1pPr marL="0" indent="0" algn="ctr">
              <a:lnSpc>
                <a:spcPct val="85000"/>
              </a:lnSpc>
              <a:buNone/>
              <a:defRPr sz="74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3" name="TextBox 62"/>
          <p:cNvSpPr txBox="1"/>
          <p:nvPr/>
        </p:nvSpPr>
        <p:spPr bwMode="white">
          <a:xfrm>
            <a:off x="5349135" y="1283177"/>
            <a:ext cx="4688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1400" b="1">
                <a:solidFill>
                  <a:schemeClr val="bg1"/>
                </a:solidFill>
                <a:latin typeface="+mn-lt"/>
              </a:rPr>
              <a:t>No.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AF3E7F6-2A29-4DC3-97ED-E485C8A4D75A}" type="datetime1">
              <a:rPr lang="en-US" smtClean="0"/>
              <a:t>7/3/2018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768950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 on Light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56260" y="2055551"/>
            <a:ext cx="11071860" cy="351791"/>
          </a:xfrm>
        </p:spPr>
        <p:txBody>
          <a:bodyPr anchor="b">
            <a:normAutofit/>
          </a:bodyPr>
          <a:lstStyle>
            <a:lvl1pPr algn="ctr">
              <a:defRPr sz="1600" b="0" cap="all" spc="350" baseline="0">
                <a:solidFill>
                  <a:schemeClr val="accent1"/>
                </a:solidFill>
                <a:latin typeface="FreightSansLFPro SmBd" panose="02000503040000020004" pitchFamily="50" charset="0"/>
              </a:defRPr>
            </a:lvl1pPr>
          </a:lstStyle>
          <a:p>
            <a:r>
              <a:t>Click to add text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556261" y="2570094"/>
            <a:ext cx="11062810" cy="3444937"/>
          </a:xfrm>
        </p:spPr>
        <p:txBody>
          <a:bodyPr wrap="square">
            <a:normAutofit/>
          </a:bodyPr>
          <a:lstStyle>
            <a:lvl1pPr marL="4763" indent="-4763" algn="ctr">
              <a:lnSpc>
                <a:spcPct val="80000"/>
              </a:lnSpc>
              <a:buFont typeface="Arial" panose="020B0604020202020204" pitchFamily="34" charset="0"/>
              <a:buChar char="​"/>
              <a:defRPr sz="8800" spc="0" baseline="0">
                <a:solidFill>
                  <a:schemeClr val="tx1"/>
                </a:solidFill>
                <a:latin typeface="+mj-lt"/>
              </a:defRPr>
            </a:lvl1pPr>
            <a:lvl2pPr marL="1588" indent="-1588" algn="ctr">
              <a:spcBef>
                <a:spcPts val="5400"/>
              </a:spcBef>
              <a:buFont typeface="Arial" panose="020B0604020202020204" pitchFamily="34" charset="0"/>
              <a:buChar char="​"/>
              <a:defRPr sz="21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3175" indent="-3175" algn="ctr">
              <a:buFont typeface="Arial" panose="020B0604020202020204" pitchFamily="34" charset="0"/>
              <a:buChar char="​"/>
              <a:defRPr sz="2400">
                <a:solidFill>
                  <a:schemeClr val="accent6"/>
                </a:solidFill>
              </a:defRPr>
            </a:lvl3pPr>
            <a:lvl4pPr algn="ctr">
              <a:defRPr sz="2400">
                <a:solidFill>
                  <a:schemeClr val="accent6"/>
                </a:solidFill>
              </a:defRPr>
            </a:lvl4pPr>
            <a:lvl5pPr algn="ctr">
              <a:defRPr sz="2400">
                <a:solidFill>
                  <a:schemeClr val="accent6"/>
                </a:solidFill>
              </a:defRPr>
            </a:lvl5pPr>
          </a:lstStyle>
          <a:p>
            <a:pPr lvl="0"/>
            <a:r>
              <a:t>Headline copy</a:t>
            </a:r>
          </a:p>
          <a:p>
            <a:pPr lvl="1"/>
            <a:r>
              <a:t>Sub-headline copy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6D1DEA20-4DD6-47FD-891F-BBEF7F9F2008}" type="datetime1">
              <a:rPr lang="en-US" smtClean="0"/>
              <a:t>7/3/2018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2191999" y="1919015"/>
            <a:ext cx="174056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="1">
                <a:solidFill>
                  <a:srgbClr val="595959"/>
                </a:solidFill>
              </a:rPr>
              <a:t>TO CUSTOMIZE WITH</a:t>
            </a:r>
            <a:r>
              <a:rPr sz="1200" b="1" baseline="0">
                <a:solidFill>
                  <a:srgbClr val="595959"/>
                </a:solidFill>
              </a:rPr>
              <a:t> A NEW PICTURE</a:t>
            </a:r>
            <a:endParaRPr sz="1200" b="1">
              <a:solidFill>
                <a:srgbClr val="595959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191998" y="2491409"/>
            <a:ext cx="1620253" cy="4366592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="1">
                <a:solidFill>
                  <a:srgbClr val="595959"/>
                </a:solidFill>
              </a:rPr>
              <a:t>Delete</a:t>
            </a:r>
            <a:r>
              <a:rPr sz="1200">
                <a:solidFill>
                  <a:srgbClr val="595959"/>
                </a:solidFill>
              </a:rPr>
              <a:t> </a:t>
            </a:r>
            <a:r>
              <a:rPr sz="1200" baseline="0">
                <a:solidFill>
                  <a:srgbClr val="595959"/>
                </a:solidFill>
              </a:rPr>
              <a:t>the current picture, if there is one.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>
                <a:solidFill>
                  <a:srgbClr val="595959"/>
                </a:solidFill>
              </a:rPr>
              <a:t>On the </a:t>
            </a:r>
            <a:r>
              <a:rPr sz="1200" b="1">
                <a:solidFill>
                  <a:srgbClr val="595959"/>
                </a:solidFill>
              </a:rPr>
              <a:t>Insert</a:t>
            </a:r>
            <a:r>
              <a:rPr sz="1200">
                <a:solidFill>
                  <a:srgbClr val="595959"/>
                </a:solidFill>
              </a:rPr>
              <a:t> tab, click</a:t>
            </a:r>
            <a:r>
              <a:rPr sz="1200" baseline="0">
                <a:solidFill>
                  <a:srgbClr val="595959"/>
                </a:solidFill>
              </a:rPr>
              <a:t> the </a:t>
            </a:r>
            <a:r>
              <a:rPr sz="1200" b="1" baseline="0">
                <a:solidFill>
                  <a:srgbClr val="595959"/>
                </a:solidFill>
              </a:rPr>
              <a:t>Pictures</a:t>
            </a:r>
            <a:r>
              <a:rPr sz="1200" baseline="0">
                <a:solidFill>
                  <a:srgbClr val="595959"/>
                </a:solidFill>
              </a:rPr>
              <a:t> button.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>
                <a:solidFill>
                  <a:srgbClr val="595959"/>
                </a:solidFill>
              </a:rPr>
              <a:t>Navigate to the image you want to use and select </a:t>
            </a:r>
            <a:r>
              <a:rPr sz="1200" b="1" baseline="0">
                <a:solidFill>
                  <a:srgbClr val="595959"/>
                </a:solidFill>
              </a:rPr>
              <a:t>Insert</a:t>
            </a:r>
            <a:r>
              <a:rPr sz="1200" baseline="0">
                <a:solidFill>
                  <a:srgbClr val="595959"/>
                </a:solidFill>
              </a:rPr>
              <a:t>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>
                <a:solidFill>
                  <a:srgbClr val="595959"/>
                </a:solidFill>
              </a:rPr>
              <a:t>Resize the picture to fit the slide, as needed. Hold the </a:t>
            </a:r>
            <a:r>
              <a:rPr sz="1200" b="1" baseline="0">
                <a:solidFill>
                  <a:srgbClr val="595959"/>
                </a:solidFill>
              </a:rPr>
              <a:t>Shift</a:t>
            </a:r>
            <a:r>
              <a:rPr sz="1200" baseline="0">
                <a:solidFill>
                  <a:srgbClr val="595959"/>
                </a:solidFill>
              </a:rPr>
              <a:t> key and click and drag a corner.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>
                <a:solidFill>
                  <a:srgbClr val="595959"/>
                </a:solidFill>
              </a:rPr>
              <a:t>On the </a:t>
            </a:r>
            <a:r>
              <a:rPr sz="1200" b="1" baseline="0">
                <a:solidFill>
                  <a:srgbClr val="595959"/>
                </a:solidFill>
              </a:rPr>
              <a:t>Home</a:t>
            </a:r>
            <a:r>
              <a:rPr sz="1200" baseline="0">
                <a:solidFill>
                  <a:srgbClr val="595959"/>
                </a:solidFill>
              </a:rPr>
              <a:t> tab, click the </a:t>
            </a:r>
            <a:r>
              <a:rPr sz="1200" b="1" baseline="0">
                <a:solidFill>
                  <a:srgbClr val="595959"/>
                </a:solidFill>
              </a:rPr>
              <a:t>Arrange</a:t>
            </a:r>
            <a:r>
              <a:rPr sz="1200" baseline="0">
                <a:solidFill>
                  <a:srgbClr val="595959"/>
                </a:solidFill>
              </a:rPr>
              <a:t> button, then </a:t>
            </a:r>
            <a:r>
              <a:rPr sz="1200" b="1" baseline="0">
                <a:solidFill>
                  <a:srgbClr val="595959"/>
                </a:solidFill>
              </a:rPr>
              <a:t>Send to Back </a:t>
            </a:r>
            <a:r>
              <a:rPr sz="1200" baseline="0">
                <a:solidFill>
                  <a:srgbClr val="595959"/>
                </a:solidFill>
              </a:rPr>
              <a:t>so the photo is behind </a:t>
            </a:r>
            <a:br>
              <a:rPr sz="1200" baseline="0">
                <a:solidFill>
                  <a:srgbClr val="595959"/>
                </a:solidFill>
              </a:rPr>
            </a:br>
            <a:r>
              <a:rPr sz="1200" baseline="0">
                <a:solidFill>
                  <a:srgbClr val="595959"/>
                </a:solidFill>
              </a:rPr>
              <a:t>the text.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>
                <a:solidFill>
                  <a:srgbClr val="595959"/>
                </a:solidFill>
              </a:rPr>
              <a:t>Click the </a:t>
            </a:r>
            <a:r>
              <a:rPr sz="1200" b="1" baseline="0">
                <a:solidFill>
                  <a:srgbClr val="595959"/>
                </a:solidFill>
              </a:rPr>
              <a:t>Reset</a:t>
            </a:r>
            <a:r>
              <a:rPr sz="1200" baseline="0">
                <a:solidFill>
                  <a:srgbClr val="595959"/>
                </a:solidFill>
              </a:rPr>
              <a:t> button to reapply the Layout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endParaRPr sz="1200" baseline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425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 on Dark Background">
    <p:bg bwMode="black"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556260" y="2063366"/>
            <a:ext cx="11071860" cy="351791"/>
          </a:xfrm>
        </p:spPr>
        <p:txBody>
          <a:bodyPr anchor="b">
            <a:normAutofit/>
          </a:bodyPr>
          <a:lstStyle>
            <a:lvl1pPr algn="ctr">
              <a:defRPr sz="1600" b="0" cap="all" spc="350" baseline="0">
                <a:solidFill>
                  <a:schemeClr val="tx1"/>
                </a:solidFill>
                <a:latin typeface="FreightSansLFPro SmBd" panose="02000503040000020004" pitchFamily="50" charset="0"/>
              </a:defRPr>
            </a:lvl1pPr>
          </a:lstStyle>
          <a:p>
            <a:r>
              <a:t>Click to add text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556261" y="2570094"/>
            <a:ext cx="11062810" cy="3444937"/>
          </a:xfrm>
        </p:spPr>
        <p:txBody>
          <a:bodyPr wrap="square">
            <a:normAutofit/>
          </a:bodyPr>
          <a:lstStyle>
            <a:lvl1pPr marL="4763" indent="-4763" algn="ctr">
              <a:lnSpc>
                <a:spcPct val="80000"/>
              </a:lnSpc>
              <a:buFont typeface="Arial" panose="020B0604020202020204" pitchFamily="34" charset="0"/>
              <a:buChar char="​"/>
              <a:defRPr sz="8800" spc="0" baseline="0">
                <a:solidFill>
                  <a:schemeClr val="tx1"/>
                </a:solidFill>
                <a:latin typeface="+mj-lt"/>
              </a:defRPr>
            </a:lvl1pPr>
            <a:lvl2pPr marL="1588" indent="-1588" algn="ctr">
              <a:spcBef>
                <a:spcPts val="5400"/>
              </a:spcBef>
              <a:buFont typeface="Arial" panose="020B0604020202020204" pitchFamily="34" charset="0"/>
              <a:buChar char="​"/>
              <a:defRPr sz="2100">
                <a:solidFill>
                  <a:schemeClr val="tx1"/>
                </a:solidFill>
              </a:defRPr>
            </a:lvl2pPr>
            <a:lvl3pPr marL="3175" indent="-3175" algn="ctr">
              <a:buFont typeface="Arial" panose="020B0604020202020204" pitchFamily="34" charset="0"/>
              <a:buChar char="​"/>
              <a:defRPr sz="2400">
                <a:solidFill>
                  <a:schemeClr val="tx1"/>
                </a:solidFill>
              </a:defRPr>
            </a:lvl3pPr>
            <a:lvl4pPr algn="ctr">
              <a:defRPr sz="2400">
                <a:solidFill>
                  <a:schemeClr val="tx1"/>
                </a:solidFill>
              </a:defRPr>
            </a:lvl4pPr>
            <a:lvl5pPr algn="ctr">
              <a:defRPr sz="2400"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buNone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t>Headline copy</a:t>
            </a:r>
          </a:p>
          <a:p>
            <a:pPr lvl="1"/>
            <a:r>
              <a:t>Sub-headline copy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E9958D14-26F8-4185-A1EB-797AA8083859}" type="datetime1">
              <a:rPr lang="en-US" smtClean="0"/>
              <a:t>7/3/2018</a:t>
            </a:fld>
            <a:endParaRPr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2191999" y="1919015"/>
            <a:ext cx="174056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="1">
                <a:solidFill>
                  <a:srgbClr val="595959"/>
                </a:solidFill>
              </a:rPr>
              <a:t>TO CUSTOMIZE WITH</a:t>
            </a:r>
            <a:r>
              <a:rPr sz="1200" b="1" baseline="0">
                <a:solidFill>
                  <a:srgbClr val="595959"/>
                </a:solidFill>
              </a:rPr>
              <a:t> A NEW PICTURE</a:t>
            </a:r>
            <a:endParaRPr sz="1200" b="1">
              <a:solidFill>
                <a:srgbClr val="595959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191998" y="2491409"/>
            <a:ext cx="1620253" cy="4366592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="1">
                <a:solidFill>
                  <a:srgbClr val="595959"/>
                </a:solidFill>
              </a:rPr>
              <a:t>Delete</a:t>
            </a:r>
            <a:r>
              <a:rPr sz="1200">
                <a:solidFill>
                  <a:srgbClr val="595959"/>
                </a:solidFill>
              </a:rPr>
              <a:t> </a:t>
            </a:r>
            <a:r>
              <a:rPr sz="1200" baseline="0">
                <a:solidFill>
                  <a:srgbClr val="595959"/>
                </a:solidFill>
              </a:rPr>
              <a:t>the current picture, if there is one.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>
                <a:solidFill>
                  <a:srgbClr val="595959"/>
                </a:solidFill>
              </a:rPr>
              <a:t>On the </a:t>
            </a:r>
            <a:r>
              <a:rPr sz="1200" b="1">
                <a:solidFill>
                  <a:srgbClr val="595959"/>
                </a:solidFill>
              </a:rPr>
              <a:t>Insert</a:t>
            </a:r>
            <a:r>
              <a:rPr sz="1200">
                <a:solidFill>
                  <a:srgbClr val="595959"/>
                </a:solidFill>
              </a:rPr>
              <a:t> tab, click</a:t>
            </a:r>
            <a:r>
              <a:rPr sz="1200" baseline="0">
                <a:solidFill>
                  <a:srgbClr val="595959"/>
                </a:solidFill>
              </a:rPr>
              <a:t> the </a:t>
            </a:r>
            <a:r>
              <a:rPr sz="1200" b="1" baseline="0">
                <a:solidFill>
                  <a:srgbClr val="595959"/>
                </a:solidFill>
              </a:rPr>
              <a:t>Pictures</a:t>
            </a:r>
            <a:r>
              <a:rPr sz="1200" baseline="0">
                <a:solidFill>
                  <a:srgbClr val="595959"/>
                </a:solidFill>
              </a:rPr>
              <a:t> button.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>
                <a:solidFill>
                  <a:srgbClr val="595959"/>
                </a:solidFill>
              </a:rPr>
              <a:t>Navigate to the image you want to use and select </a:t>
            </a:r>
            <a:r>
              <a:rPr sz="1200" b="1" baseline="0">
                <a:solidFill>
                  <a:srgbClr val="595959"/>
                </a:solidFill>
              </a:rPr>
              <a:t>Insert</a:t>
            </a:r>
            <a:r>
              <a:rPr sz="1200" baseline="0">
                <a:solidFill>
                  <a:srgbClr val="595959"/>
                </a:solidFill>
              </a:rPr>
              <a:t>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>
                <a:solidFill>
                  <a:srgbClr val="595959"/>
                </a:solidFill>
              </a:rPr>
              <a:t>Resize the picture to fit the slide, as needed. Hold the </a:t>
            </a:r>
            <a:r>
              <a:rPr sz="1200" b="1" baseline="0">
                <a:solidFill>
                  <a:srgbClr val="595959"/>
                </a:solidFill>
              </a:rPr>
              <a:t>Shift</a:t>
            </a:r>
            <a:r>
              <a:rPr sz="1200" baseline="0">
                <a:solidFill>
                  <a:srgbClr val="595959"/>
                </a:solidFill>
              </a:rPr>
              <a:t> key and click and drag a corner.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>
                <a:solidFill>
                  <a:srgbClr val="595959"/>
                </a:solidFill>
              </a:rPr>
              <a:t>On the </a:t>
            </a:r>
            <a:r>
              <a:rPr sz="1200" b="1" baseline="0">
                <a:solidFill>
                  <a:srgbClr val="595959"/>
                </a:solidFill>
              </a:rPr>
              <a:t>Home</a:t>
            </a:r>
            <a:r>
              <a:rPr sz="1200" baseline="0">
                <a:solidFill>
                  <a:srgbClr val="595959"/>
                </a:solidFill>
              </a:rPr>
              <a:t> tab, click the </a:t>
            </a:r>
            <a:r>
              <a:rPr sz="1200" b="1" baseline="0">
                <a:solidFill>
                  <a:srgbClr val="595959"/>
                </a:solidFill>
              </a:rPr>
              <a:t>Arrange</a:t>
            </a:r>
            <a:r>
              <a:rPr sz="1200" baseline="0">
                <a:solidFill>
                  <a:srgbClr val="595959"/>
                </a:solidFill>
              </a:rPr>
              <a:t> button, then </a:t>
            </a:r>
            <a:r>
              <a:rPr sz="1200" b="1" baseline="0">
                <a:solidFill>
                  <a:srgbClr val="595959"/>
                </a:solidFill>
              </a:rPr>
              <a:t>Send to Back </a:t>
            </a:r>
            <a:r>
              <a:rPr sz="1200" baseline="0">
                <a:solidFill>
                  <a:srgbClr val="595959"/>
                </a:solidFill>
              </a:rPr>
              <a:t>so the photo is behind </a:t>
            </a:r>
            <a:br>
              <a:rPr sz="1200" baseline="0">
                <a:solidFill>
                  <a:srgbClr val="595959"/>
                </a:solidFill>
              </a:rPr>
            </a:br>
            <a:r>
              <a:rPr sz="1200" baseline="0">
                <a:solidFill>
                  <a:srgbClr val="595959"/>
                </a:solidFill>
              </a:rPr>
              <a:t>the text.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>
                <a:solidFill>
                  <a:srgbClr val="595959"/>
                </a:solidFill>
              </a:rPr>
              <a:t>Click the </a:t>
            </a:r>
            <a:r>
              <a:rPr sz="1200" b="1" baseline="0">
                <a:solidFill>
                  <a:srgbClr val="595959"/>
                </a:solidFill>
              </a:rPr>
              <a:t>Reset</a:t>
            </a:r>
            <a:r>
              <a:rPr sz="1200" baseline="0">
                <a:solidFill>
                  <a:srgbClr val="595959"/>
                </a:solidFill>
              </a:rPr>
              <a:t> button to reapply the Layout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endParaRPr sz="1200" baseline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0896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438274"/>
            <a:ext cx="4768849" cy="5419726"/>
          </a:xfrm>
          <a:custGeom>
            <a:avLst/>
            <a:gdLst>
              <a:gd name="connsiteX0" fmla="*/ 2212477 w 4768849"/>
              <a:gd name="connsiteY0" fmla="*/ 0 h 5419726"/>
              <a:gd name="connsiteX1" fmla="*/ 4768849 w 4768849"/>
              <a:gd name="connsiteY1" fmla="*/ 2549723 h 5419726"/>
              <a:gd name="connsiteX2" fmla="*/ 3252251 w 4768849"/>
              <a:gd name="connsiteY2" fmla="*/ 5289628 h 5419726"/>
              <a:gd name="connsiteX3" fmla="*/ 3112526 w 4768849"/>
              <a:gd name="connsiteY3" fmla="*/ 5419726 h 5419726"/>
              <a:gd name="connsiteX4" fmla="*/ 1320267 w 4768849"/>
              <a:gd name="connsiteY4" fmla="*/ 5419726 h 5419726"/>
              <a:gd name="connsiteX5" fmla="*/ 1240862 w 4768849"/>
              <a:gd name="connsiteY5" fmla="*/ 5345743 h 5419726"/>
              <a:gd name="connsiteX6" fmla="*/ 76278 w 4768849"/>
              <a:gd name="connsiteY6" fmla="*/ 3898900 h 5419726"/>
              <a:gd name="connsiteX7" fmla="*/ 0 w 4768849"/>
              <a:gd name="connsiteY7" fmla="*/ 3754712 h 5419726"/>
              <a:gd name="connsiteX8" fmla="*/ 0 w 4768849"/>
              <a:gd name="connsiteY8" fmla="*/ 1315372 h 5419726"/>
              <a:gd name="connsiteX9" fmla="*/ 112333 w 4768849"/>
              <a:gd name="connsiteY9" fmla="*/ 1128864 h 5419726"/>
              <a:gd name="connsiteX10" fmla="*/ 2212477 w 4768849"/>
              <a:gd name="connsiteY10" fmla="*/ 0 h 5419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68849" h="5419726">
                <a:moveTo>
                  <a:pt x="2212477" y="0"/>
                </a:moveTo>
                <a:cubicBezTo>
                  <a:pt x="3613566" y="0"/>
                  <a:pt x="4768849" y="1152279"/>
                  <a:pt x="4768849" y="2549723"/>
                </a:cubicBezTo>
                <a:cubicBezTo>
                  <a:pt x="4768849" y="3597806"/>
                  <a:pt x="3959997" y="4607103"/>
                  <a:pt x="3252251" y="5289628"/>
                </a:cubicBezTo>
                <a:lnTo>
                  <a:pt x="3112526" y="5419726"/>
                </a:lnTo>
                <a:lnTo>
                  <a:pt x="1320267" y="5419726"/>
                </a:lnTo>
                <a:lnTo>
                  <a:pt x="1240862" y="5345743"/>
                </a:lnTo>
                <a:cubicBezTo>
                  <a:pt x="835630" y="4958322"/>
                  <a:pt x="387807" y="4456987"/>
                  <a:pt x="76278" y="3898900"/>
                </a:cubicBezTo>
                <a:lnTo>
                  <a:pt x="0" y="3754712"/>
                </a:lnTo>
                <a:lnTo>
                  <a:pt x="0" y="1315372"/>
                </a:lnTo>
                <a:lnTo>
                  <a:pt x="112333" y="1128864"/>
                </a:lnTo>
                <a:cubicBezTo>
                  <a:pt x="566736" y="450109"/>
                  <a:pt x="1336797" y="0"/>
                  <a:pt x="221247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tIns="2011680" anchor="t">
            <a:noAutofit/>
          </a:bodyPr>
          <a:lstStyle>
            <a:lvl1pPr marL="0" indent="0" algn="ctr">
              <a:buFont typeface="Arial" panose="020B0604020202020204" pitchFamily="34" charset="0"/>
              <a:buChar char="​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t>Click on the icon below to </a:t>
            </a:r>
            <a:r>
              <a:rPr/>
              <a:t/>
            </a:r>
            <a:br>
              <a:rPr/>
            </a:br>
            <a:r>
              <a:t>place an image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8450" y="1847850"/>
            <a:ext cx="6249670" cy="44965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70167" y="801053"/>
            <a:ext cx="11055096" cy="317968"/>
          </a:xfrm>
        </p:spPr>
        <p:txBody>
          <a:bodyPr lIns="0" tIns="0">
            <a:noAutofit/>
          </a:bodyPr>
          <a:lstStyle>
            <a:lvl1pPr marL="0" indent="0">
              <a:lnSpc>
                <a:spcPct val="95000"/>
              </a:lnSpc>
              <a:buNone/>
              <a:defRPr sz="21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t>Click to add subtitle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EA45762-05AA-4DC7-9651-69D34B5D9122}" type="datetime1">
              <a:rPr lang="en-US" smtClean="0"/>
              <a:t>7/3/2018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>
          <a:xfrm>
            <a:off x="5378450" y="6481611"/>
            <a:ext cx="5188042" cy="246888"/>
          </a:xfr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58437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with Sma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8450" y="1847850"/>
            <a:ext cx="6249670" cy="44965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rcRect l="20296" t="3488"/>
          <a:stretch>
            <a:fillRect/>
          </a:stretch>
        </p:blipFill>
        <p:spPr>
          <a:xfrm>
            <a:off x="0" y="1"/>
            <a:ext cx="3755346" cy="5495549"/>
          </a:xfrm>
          <a:custGeom>
            <a:avLst/>
            <a:gdLst>
              <a:gd name="connsiteX0" fmla="*/ 0 w 3755346"/>
              <a:gd name="connsiteY0" fmla="*/ 0 h 5495549"/>
              <a:gd name="connsiteX1" fmla="*/ 3755346 w 3755346"/>
              <a:gd name="connsiteY1" fmla="*/ 0 h 5495549"/>
              <a:gd name="connsiteX2" fmla="*/ 3755346 w 3755346"/>
              <a:gd name="connsiteY2" fmla="*/ 5495549 h 5495549"/>
              <a:gd name="connsiteX3" fmla="*/ 0 w 3755346"/>
              <a:gd name="connsiteY3" fmla="*/ 5495549 h 5495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55346" h="5495549">
                <a:moveTo>
                  <a:pt x="0" y="0"/>
                </a:moveTo>
                <a:lnTo>
                  <a:pt x="3755346" y="0"/>
                </a:lnTo>
                <a:lnTo>
                  <a:pt x="3755346" y="5495549"/>
                </a:lnTo>
                <a:lnTo>
                  <a:pt x="0" y="5495549"/>
                </a:lnTo>
                <a:close/>
              </a:path>
            </a:pathLst>
          </a:custGeom>
        </p:spPr>
      </p:pic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7E04FE1-FC9A-4B3F-A650-B77E1721EA75}" type="datetime1">
              <a:rPr lang="en-US" smtClean="0"/>
              <a:t>7/3/2018</a:t>
            </a:fld>
            <a:endParaRPr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 hasCustomPrompt="1"/>
          </p:nvPr>
        </p:nvSpPr>
        <p:spPr>
          <a:xfrm>
            <a:off x="2219829" y="2172037"/>
            <a:ext cx="2230175" cy="2559619"/>
          </a:xfrm>
          <a:custGeom>
            <a:avLst/>
            <a:gdLst>
              <a:gd name="connsiteX0" fmla="*/ 1111559 w 2230175"/>
              <a:gd name="connsiteY0" fmla="*/ 0 h 2559619"/>
              <a:gd name="connsiteX1" fmla="*/ 1242123 w 2230175"/>
              <a:gd name="connsiteY1" fmla="*/ 28231 h 2559619"/>
              <a:gd name="connsiteX2" fmla="*/ 2107845 w 2230175"/>
              <a:gd name="connsiteY2" fmla="*/ 526981 h 2559619"/>
              <a:gd name="connsiteX3" fmla="*/ 2230175 w 2230175"/>
              <a:gd name="connsiteY3" fmla="*/ 743419 h 2559619"/>
              <a:gd name="connsiteX4" fmla="*/ 2230175 w 2230175"/>
              <a:gd name="connsiteY4" fmla="*/ 1740918 h 2559619"/>
              <a:gd name="connsiteX5" fmla="*/ 2107845 w 2230175"/>
              <a:gd name="connsiteY5" fmla="*/ 1966766 h 2559619"/>
              <a:gd name="connsiteX6" fmla="*/ 2013745 w 2230175"/>
              <a:gd name="connsiteY6" fmla="*/ 2023229 h 2559619"/>
              <a:gd name="connsiteX7" fmla="*/ 2004335 w 2230175"/>
              <a:gd name="connsiteY7" fmla="*/ 2023229 h 2559619"/>
              <a:gd name="connsiteX8" fmla="*/ 1110383 w 2230175"/>
              <a:gd name="connsiteY8" fmla="*/ 2559619 h 2559619"/>
              <a:gd name="connsiteX9" fmla="*/ 216430 w 2230175"/>
              <a:gd name="connsiteY9" fmla="*/ 2023229 h 2559619"/>
              <a:gd name="connsiteX10" fmla="*/ 122330 w 2230175"/>
              <a:gd name="connsiteY10" fmla="*/ 1966766 h 2559619"/>
              <a:gd name="connsiteX11" fmla="*/ 0 w 2230175"/>
              <a:gd name="connsiteY11" fmla="*/ 1740918 h 2559619"/>
              <a:gd name="connsiteX12" fmla="*/ 0 w 2230175"/>
              <a:gd name="connsiteY12" fmla="*/ 743419 h 2559619"/>
              <a:gd name="connsiteX13" fmla="*/ 122330 w 2230175"/>
              <a:gd name="connsiteY13" fmla="*/ 526981 h 2559619"/>
              <a:gd name="connsiteX14" fmla="*/ 988052 w 2230175"/>
              <a:gd name="connsiteY14" fmla="*/ 28231 h 2559619"/>
              <a:gd name="connsiteX15" fmla="*/ 1111559 w 2230175"/>
              <a:gd name="connsiteY15" fmla="*/ 0 h 2559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30175" h="2559619">
                <a:moveTo>
                  <a:pt x="1111559" y="0"/>
                </a:moveTo>
                <a:cubicBezTo>
                  <a:pt x="1157433" y="0"/>
                  <a:pt x="1204483" y="9411"/>
                  <a:pt x="1242123" y="28231"/>
                </a:cubicBezTo>
                <a:cubicBezTo>
                  <a:pt x="2107845" y="526981"/>
                  <a:pt x="2107845" y="526981"/>
                  <a:pt x="2107845" y="526981"/>
                </a:cubicBezTo>
                <a:cubicBezTo>
                  <a:pt x="2173715" y="564622"/>
                  <a:pt x="2230175" y="668136"/>
                  <a:pt x="2230175" y="743419"/>
                </a:cubicBezTo>
                <a:cubicBezTo>
                  <a:pt x="2230175" y="1740918"/>
                  <a:pt x="2230175" y="1740918"/>
                  <a:pt x="2230175" y="1740918"/>
                </a:cubicBezTo>
                <a:cubicBezTo>
                  <a:pt x="2230175" y="1825611"/>
                  <a:pt x="2173715" y="1919715"/>
                  <a:pt x="2107845" y="1966766"/>
                </a:cubicBezTo>
                <a:cubicBezTo>
                  <a:pt x="2013745" y="2023229"/>
                  <a:pt x="2013745" y="2023229"/>
                  <a:pt x="2013745" y="2023229"/>
                </a:cubicBezTo>
                <a:cubicBezTo>
                  <a:pt x="2004335" y="2023229"/>
                  <a:pt x="2004335" y="2023229"/>
                  <a:pt x="2004335" y="2023229"/>
                </a:cubicBezTo>
                <a:cubicBezTo>
                  <a:pt x="1110383" y="2559619"/>
                  <a:pt x="1110383" y="2559619"/>
                  <a:pt x="1110383" y="2559619"/>
                </a:cubicBezTo>
                <a:cubicBezTo>
                  <a:pt x="216430" y="2023229"/>
                  <a:pt x="216430" y="2023229"/>
                  <a:pt x="216430" y="2023229"/>
                </a:cubicBezTo>
                <a:cubicBezTo>
                  <a:pt x="122330" y="1966766"/>
                  <a:pt x="122330" y="1966766"/>
                  <a:pt x="122330" y="1966766"/>
                </a:cubicBezTo>
                <a:cubicBezTo>
                  <a:pt x="56460" y="1919715"/>
                  <a:pt x="0" y="1825611"/>
                  <a:pt x="0" y="1740918"/>
                </a:cubicBezTo>
                <a:cubicBezTo>
                  <a:pt x="0" y="743419"/>
                  <a:pt x="0" y="743419"/>
                  <a:pt x="0" y="743419"/>
                </a:cubicBezTo>
                <a:cubicBezTo>
                  <a:pt x="0" y="668136"/>
                  <a:pt x="56460" y="564622"/>
                  <a:pt x="122330" y="526981"/>
                </a:cubicBezTo>
                <a:cubicBezTo>
                  <a:pt x="988052" y="28231"/>
                  <a:pt x="988052" y="28231"/>
                  <a:pt x="988052" y="28231"/>
                </a:cubicBezTo>
                <a:cubicBezTo>
                  <a:pt x="1020988" y="9411"/>
                  <a:pt x="1065685" y="0"/>
                  <a:pt x="111155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tIns="640080" rIns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4000"/>
              </a:lnSpc>
              <a:spcBef>
                <a:spcPts val="800"/>
              </a:spcBef>
              <a:spcAft>
                <a:spcPts val="40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​"/>
              <a:tabLst/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t>Click on the icon below to place an image</a:t>
            </a:r>
          </a:p>
          <a:p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70167" y="801053"/>
            <a:ext cx="11055096" cy="317968"/>
          </a:xfrm>
        </p:spPr>
        <p:txBody>
          <a:bodyPr lIns="0" tIns="0">
            <a:noAutofit/>
          </a:bodyPr>
          <a:lstStyle>
            <a:lvl1pPr marL="0" indent="0">
              <a:lnSpc>
                <a:spcPct val="95000"/>
              </a:lnSpc>
              <a:buNone/>
              <a:defRPr sz="21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98908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lumn with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9"/>
          <p:cNvSpPr>
            <a:spLocks noGrp="1"/>
          </p:cNvSpPr>
          <p:nvPr>
            <p:ph type="body" sz="quarter" idx="44" hasCustomPrompt="1"/>
          </p:nvPr>
        </p:nvSpPr>
        <p:spPr>
          <a:xfrm>
            <a:off x="1048082" y="1770063"/>
            <a:ext cx="1578961" cy="1181100"/>
          </a:xfrm>
        </p:spPr>
        <p:txBody>
          <a:bodyPr wrap="square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i="1" cap="none" spc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9pPr>
          </a:lstStyle>
          <a:p>
            <a:pPr lvl="0"/>
            <a:r>
              <a:t>Place icon here</a:t>
            </a:r>
          </a:p>
        </p:txBody>
      </p:sp>
      <p:sp>
        <p:nvSpPr>
          <p:cNvPr id="22" name="Text Placeholder 9"/>
          <p:cNvSpPr>
            <a:spLocks noGrp="1"/>
          </p:cNvSpPr>
          <p:nvPr>
            <p:ph type="body" sz="quarter" idx="45" hasCustomPrompt="1"/>
          </p:nvPr>
        </p:nvSpPr>
        <p:spPr>
          <a:xfrm>
            <a:off x="3889485" y="1770063"/>
            <a:ext cx="1578961" cy="1181100"/>
          </a:xfrm>
        </p:spPr>
        <p:txBody>
          <a:bodyPr wrap="square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i="1" cap="none" spc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9pPr>
          </a:lstStyle>
          <a:p>
            <a:pPr lvl="0"/>
            <a:r>
              <a:t>Place icon here</a:t>
            </a:r>
          </a:p>
        </p:txBody>
      </p:sp>
      <p:sp>
        <p:nvSpPr>
          <p:cNvPr id="30" name="Text Placeholder 9"/>
          <p:cNvSpPr>
            <a:spLocks noGrp="1"/>
          </p:cNvSpPr>
          <p:nvPr>
            <p:ph type="body" sz="quarter" idx="46" hasCustomPrompt="1"/>
          </p:nvPr>
        </p:nvSpPr>
        <p:spPr>
          <a:xfrm>
            <a:off x="6730888" y="1770063"/>
            <a:ext cx="1578961" cy="1181100"/>
          </a:xfrm>
        </p:spPr>
        <p:txBody>
          <a:bodyPr wrap="square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i="1" cap="none" spc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9pPr>
          </a:lstStyle>
          <a:p>
            <a:pPr lvl="0"/>
            <a:r>
              <a:t>Place icon here</a:t>
            </a:r>
          </a:p>
        </p:txBody>
      </p:sp>
      <p:sp>
        <p:nvSpPr>
          <p:cNvPr id="31" name="Text Placeholder 9"/>
          <p:cNvSpPr>
            <a:spLocks noGrp="1"/>
          </p:cNvSpPr>
          <p:nvPr>
            <p:ph type="body" sz="quarter" idx="47" hasCustomPrompt="1"/>
          </p:nvPr>
        </p:nvSpPr>
        <p:spPr>
          <a:xfrm>
            <a:off x="9560195" y="1770063"/>
            <a:ext cx="1578961" cy="1181100"/>
          </a:xfrm>
        </p:spPr>
        <p:txBody>
          <a:bodyPr wrap="square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i="1" cap="none" spc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9pPr>
          </a:lstStyle>
          <a:p>
            <a:pPr lvl="0"/>
            <a:r>
              <a:t>Place icon here</a:t>
            </a:r>
          </a:p>
        </p:txBody>
      </p:sp>
      <p:sp>
        <p:nvSpPr>
          <p:cNvPr id="32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3200368" y="1239163"/>
            <a:ext cx="91440" cy="480974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t> </a:t>
            </a:r>
          </a:p>
        </p:txBody>
      </p:sp>
      <p:sp>
        <p:nvSpPr>
          <p:cNvPr id="33" name="Text Placeholder 11"/>
          <p:cNvSpPr>
            <a:spLocks noGrp="1"/>
          </p:cNvSpPr>
          <p:nvPr>
            <p:ph type="body" sz="quarter" idx="48" hasCustomPrompt="1"/>
          </p:nvPr>
        </p:nvSpPr>
        <p:spPr>
          <a:xfrm>
            <a:off x="6046470" y="1239163"/>
            <a:ext cx="91440" cy="480974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t> </a:t>
            </a:r>
          </a:p>
        </p:txBody>
      </p:sp>
      <p:sp>
        <p:nvSpPr>
          <p:cNvPr id="34" name="Text Placeholder 11"/>
          <p:cNvSpPr>
            <a:spLocks noGrp="1"/>
          </p:cNvSpPr>
          <p:nvPr>
            <p:ph type="body" sz="quarter" idx="18" hasCustomPrompt="1"/>
          </p:nvPr>
        </p:nvSpPr>
        <p:spPr>
          <a:xfrm>
            <a:off x="8887111" y="1239163"/>
            <a:ext cx="91440" cy="480974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t> 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570167" y="801053"/>
            <a:ext cx="11055096" cy="317968"/>
          </a:xfrm>
        </p:spPr>
        <p:txBody>
          <a:bodyPr lIns="0" tIns="0">
            <a:noAutofit/>
          </a:bodyPr>
          <a:lstStyle>
            <a:lvl1pPr marL="0" indent="0">
              <a:lnSpc>
                <a:spcPct val="95000"/>
              </a:lnSpc>
              <a:buNone/>
              <a:defRPr sz="21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t>Click to add subtitle</a:t>
            </a:r>
          </a:p>
        </p:txBody>
      </p:sp>
      <p:sp>
        <p:nvSpPr>
          <p:cNvPr id="20" name="Text Placeholder 28"/>
          <p:cNvSpPr>
            <a:spLocks noGrp="1"/>
          </p:cNvSpPr>
          <p:nvPr>
            <p:ph type="body" sz="quarter" idx="22" hasCustomPrompt="1"/>
          </p:nvPr>
        </p:nvSpPr>
        <p:spPr>
          <a:xfrm>
            <a:off x="559594" y="3072357"/>
            <a:ext cx="2551176" cy="658810"/>
          </a:xfrm>
        </p:spPr>
        <p:txBody>
          <a:bodyPr anchor="b"/>
          <a:lstStyle>
            <a:lvl1pPr marL="0" indent="0" algn="ctr">
              <a:buFont typeface="Arial" panose="020B0604020202020204" pitchFamily="34" charset="0"/>
              <a:buChar char="​"/>
              <a:defRPr sz="1400" cap="all" spc="100" baseline="0">
                <a:solidFill>
                  <a:schemeClr val="accent1"/>
                </a:solidFill>
                <a:latin typeface="FreightSansLFPro SmBd" panose="02000503040000020004" pitchFamily="50" charset="0"/>
              </a:defRPr>
            </a:lvl1pPr>
            <a:lvl2pPr marL="0" indent="6350" algn="ctr">
              <a:buClr>
                <a:schemeClr val="accent1"/>
              </a:buClr>
              <a:buFont typeface="Arial" panose="020B0604020202020204" pitchFamily="34" charset="0"/>
              <a:buChar char="​"/>
              <a:defRPr sz="1400" cap="all" spc="100" baseline="0">
                <a:solidFill>
                  <a:schemeClr val="accent2"/>
                </a:solidFill>
                <a:latin typeface="FreightSansLFPro SmBd" panose="02000503040000020004" pitchFamily="50" charset="0"/>
              </a:defRPr>
            </a:lvl2pPr>
            <a:lvl3pPr marL="168275" indent="-168275">
              <a:buClr>
                <a:schemeClr val="accent1"/>
              </a:buClr>
              <a:buFont typeface="Arial" panose="020B0604020202020204" pitchFamily="34" charset="0"/>
              <a:buChar char="•"/>
              <a:defRPr sz="1600"/>
            </a:lvl3pPr>
          </a:lstStyle>
          <a:p>
            <a:pPr lvl="0"/>
            <a:r>
              <a:t>Title</a:t>
            </a:r>
          </a:p>
        </p:txBody>
      </p:sp>
      <p:sp>
        <p:nvSpPr>
          <p:cNvPr id="23" name="Text Placeholder 28"/>
          <p:cNvSpPr>
            <a:spLocks noGrp="1"/>
          </p:cNvSpPr>
          <p:nvPr>
            <p:ph type="body" sz="quarter" idx="25" hasCustomPrompt="1"/>
          </p:nvPr>
        </p:nvSpPr>
        <p:spPr>
          <a:xfrm>
            <a:off x="3399345" y="3072357"/>
            <a:ext cx="2551176" cy="658810"/>
          </a:xfrm>
        </p:spPr>
        <p:txBody>
          <a:bodyPr anchor="b"/>
          <a:lstStyle>
            <a:lvl1pPr marL="0" indent="0" algn="ctr">
              <a:buFont typeface="Arial" panose="020B0604020202020204" pitchFamily="34" charset="0"/>
              <a:buChar char="​"/>
              <a:defRPr sz="1400" cap="all" spc="100" baseline="0">
                <a:solidFill>
                  <a:schemeClr val="accent1"/>
                </a:solidFill>
                <a:latin typeface="FreightSansLFPro SmBd" panose="02000503040000020004" pitchFamily="50" charset="0"/>
              </a:defRPr>
            </a:lvl1pPr>
            <a:lvl2pPr marL="0" indent="6350" algn="ctr">
              <a:buClr>
                <a:schemeClr val="accent1"/>
              </a:buClr>
              <a:buFont typeface="Arial" panose="020B0604020202020204" pitchFamily="34" charset="0"/>
              <a:buChar char="​"/>
              <a:defRPr sz="1400" cap="all" spc="100" baseline="0">
                <a:solidFill>
                  <a:schemeClr val="accent2"/>
                </a:solidFill>
                <a:latin typeface="FreightSansLFPro SmBd" panose="02000503040000020004" pitchFamily="50" charset="0"/>
              </a:defRPr>
            </a:lvl2pPr>
            <a:lvl3pPr marL="168275" indent="-168275">
              <a:buClr>
                <a:schemeClr val="accent1"/>
              </a:buClr>
              <a:buFont typeface="Arial" panose="020B0604020202020204" pitchFamily="34" charset="0"/>
              <a:buChar char="•"/>
              <a:defRPr sz="1600"/>
            </a:lvl3pPr>
          </a:lstStyle>
          <a:p>
            <a:pPr lvl="0"/>
            <a:r>
              <a:t>Title</a:t>
            </a:r>
          </a:p>
        </p:txBody>
      </p:sp>
      <p:sp>
        <p:nvSpPr>
          <p:cNvPr id="26" name="Text Placeholder 28"/>
          <p:cNvSpPr>
            <a:spLocks noGrp="1"/>
          </p:cNvSpPr>
          <p:nvPr>
            <p:ph type="body" sz="quarter" idx="28" hasCustomPrompt="1"/>
          </p:nvPr>
        </p:nvSpPr>
        <p:spPr>
          <a:xfrm>
            <a:off x="6236716" y="3072357"/>
            <a:ext cx="2551176" cy="658810"/>
          </a:xfrm>
        </p:spPr>
        <p:txBody>
          <a:bodyPr anchor="b"/>
          <a:lstStyle>
            <a:lvl1pPr marL="0" indent="0" algn="ctr">
              <a:buFont typeface="Arial" panose="020B0604020202020204" pitchFamily="34" charset="0"/>
              <a:buChar char="​"/>
              <a:defRPr sz="1400" cap="all" spc="100" baseline="0">
                <a:solidFill>
                  <a:schemeClr val="accent1"/>
                </a:solidFill>
                <a:latin typeface="FreightSansLFPro SmBd" panose="02000503040000020004" pitchFamily="50" charset="0"/>
              </a:defRPr>
            </a:lvl1pPr>
            <a:lvl2pPr marL="0" indent="6350" algn="ctr">
              <a:buClr>
                <a:schemeClr val="accent1"/>
              </a:buClr>
              <a:buFont typeface="Arial" panose="020B0604020202020204" pitchFamily="34" charset="0"/>
              <a:buChar char="​"/>
              <a:defRPr sz="1400" cap="all" spc="100" baseline="0">
                <a:solidFill>
                  <a:schemeClr val="accent2"/>
                </a:solidFill>
                <a:latin typeface="FreightSansLFPro SmBd" panose="02000503040000020004" pitchFamily="50" charset="0"/>
              </a:defRPr>
            </a:lvl2pPr>
            <a:lvl3pPr marL="168275" indent="-168275">
              <a:buClr>
                <a:schemeClr val="accent1"/>
              </a:buClr>
              <a:buFont typeface="Arial" panose="020B0604020202020204" pitchFamily="34" charset="0"/>
              <a:buChar char="•"/>
              <a:defRPr sz="1600"/>
            </a:lvl3pPr>
          </a:lstStyle>
          <a:p>
            <a:pPr lvl="0"/>
            <a:r>
              <a:t>Title</a:t>
            </a:r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31" hasCustomPrompt="1"/>
          </p:nvPr>
        </p:nvSpPr>
        <p:spPr>
          <a:xfrm>
            <a:off x="9074087" y="3072357"/>
            <a:ext cx="2551176" cy="658810"/>
          </a:xfrm>
        </p:spPr>
        <p:txBody>
          <a:bodyPr anchor="b"/>
          <a:lstStyle>
            <a:lvl1pPr marL="0" indent="0" algn="ctr">
              <a:buFont typeface="Arial" panose="020B0604020202020204" pitchFamily="34" charset="0"/>
              <a:buChar char="​"/>
              <a:defRPr sz="1400" cap="all" spc="100" baseline="0">
                <a:solidFill>
                  <a:schemeClr val="accent1"/>
                </a:solidFill>
                <a:latin typeface="FreightSansLFPro SmBd" panose="02000503040000020004" pitchFamily="50" charset="0"/>
              </a:defRPr>
            </a:lvl1pPr>
            <a:lvl2pPr marL="0" indent="6350" algn="ctr">
              <a:buClr>
                <a:schemeClr val="accent1"/>
              </a:buClr>
              <a:buFont typeface="Arial" panose="020B0604020202020204" pitchFamily="34" charset="0"/>
              <a:buChar char="​"/>
              <a:defRPr sz="1400" cap="all" spc="100" baseline="0">
                <a:solidFill>
                  <a:schemeClr val="accent2"/>
                </a:solidFill>
                <a:latin typeface="FreightSansLFPro SmBd" panose="02000503040000020004" pitchFamily="50" charset="0"/>
              </a:defRPr>
            </a:lvl2pPr>
            <a:lvl3pPr marL="168275" indent="-168275">
              <a:buClr>
                <a:schemeClr val="accent1"/>
              </a:buClr>
              <a:buFont typeface="Arial" panose="020B0604020202020204" pitchFamily="34" charset="0"/>
              <a:buChar char="•"/>
              <a:defRPr sz="1600"/>
            </a:lvl3pPr>
          </a:lstStyle>
          <a:p>
            <a:pPr lvl="0"/>
            <a:r>
              <a:t>Title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36" hasCustomPrompt="1"/>
          </p:nvPr>
        </p:nvSpPr>
        <p:spPr>
          <a:xfrm>
            <a:off x="559594" y="3833813"/>
            <a:ext cx="2551176" cy="2374900"/>
          </a:xfrm>
        </p:spPr>
        <p:txBody>
          <a:bodyPr lIns="91440" rIns="91440"/>
          <a:lstStyle>
            <a:lvl1pPr marL="0" indent="3175" algn="ctr">
              <a:buFont typeface="Arial" panose="020B0604020202020204" pitchFamily="34" charset="0"/>
              <a:buChar char="​"/>
              <a:defRPr sz="2400">
                <a:latin typeface="+mj-lt"/>
              </a:defRPr>
            </a:lvl1pPr>
            <a:lvl2pPr marL="0" indent="0" algn="ctr">
              <a:buFont typeface="Arial" panose="020B0604020202020204" pitchFamily="34" charset="0"/>
              <a:buChar char="​"/>
              <a:defRPr sz="2000">
                <a:latin typeface="+mj-lt"/>
              </a:defRPr>
            </a:lvl2pPr>
            <a:lvl3pPr marL="171450" indent="-171450">
              <a:buClr>
                <a:schemeClr val="accent1"/>
              </a:buClr>
              <a:buSzPct val="70000"/>
              <a:buFont typeface="Arial" panose="020B0604020202020204" pitchFamily="34" charset="0"/>
              <a:buChar char="•"/>
              <a:defRPr sz="1800"/>
            </a:lvl3pPr>
          </a:lstStyle>
          <a:p>
            <a:pPr lvl="0"/>
            <a:r>
              <a:t>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</p:txBody>
      </p:sp>
      <p:sp>
        <p:nvSpPr>
          <p:cNvPr id="36" name="Text Placeholder 12"/>
          <p:cNvSpPr>
            <a:spLocks noGrp="1"/>
          </p:cNvSpPr>
          <p:nvPr>
            <p:ph type="body" sz="quarter" idx="37" hasCustomPrompt="1"/>
          </p:nvPr>
        </p:nvSpPr>
        <p:spPr>
          <a:xfrm>
            <a:off x="3397758" y="3833813"/>
            <a:ext cx="2551176" cy="2374900"/>
          </a:xfrm>
        </p:spPr>
        <p:txBody>
          <a:bodyPr lIns="91440" rIns="91440"/>
          <a:lstStyle>
            <a:lvl1pPr marL="0" indent="3175" algn="ctr">
              <a:buFont typeface="Arial" panose="020B0604020202020204" pitchFamily="34" charset="0"/>
              <a:buChar char="​"/>
              <a:defRPr sz="2400">
                <a:latin typeface="+mj-lt"/>
              </a:defRPr>
            </a:lvl1pPr>
            <a:lvl2pPr marL="0" indent="0" algn="ctr">
              <a:buFont typeface="Arial" panose="020B0604020202020204" pitchFamily="34" charset="0"/>
              <a:buChar char="​"/>
              <a:defRPr sz="2000">
                <a:latin typeface="+mj-lt"/>
              </a:defRPr>
            </a:lvl2pPr>
            <a:lvl3pPr marL="171450" indent="-171450">
              <a:buClr>
                <a:schemeClr val="accent1"/>
              </a:buClr>
              <a:buSzPct val="70000"/>
              <a:buFont typeface="Arial" panose="020B0604020202020204" pitchFamily="34" charset="0"/>
              <a:buChar char="•"/>
              <a:defRPr sz="1800"/>
            </a:lvl3pPr>
          </a:lstStyle>
          <a:p>
            <a:pPr lvl="0"/>
            <a:r>
              <a:t>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</p:txBody>
      </p:sp>
      <p:sp>
        <p:nvSpPr>
          <p:cNvPr id="37" name="Text Placeholder 12"/>
          <p:cNvSpPr>
            <a:spLocks noGrp="1"/>
          </p:cNvSpPr>
          <p:nvPr>
            <p:ph type="body" sz="quarter" idx="38" hasCustomPrompt="1"/>
          </p:nvPr>
        </p:nvSpPr>
        <p:spPr>
          <a:xfrm>
            <a:off x="6235922" y="3833813"/>
            <a:ext cx="2551176" cy="2374900"/>
          </a:xfrm>
        </p:spPr>
        <p:txBody>
          <a:bodyPr lIns="91440" rIns="91440"/>
          <a:lstStyle>
            <a:lvl1pPr marL="0" indent="3175" algn="ctr">
              <a:buFont typeface="Arial" panose="020B0604020202020204" pitchFamily="34" charset="0"/>
              <a:buChar char="​"/>
              <a:defRPr sz="2400">
                <a:latin typeface="+mj-lt"/>
              </a:defRPr>
            </a:lvl1pPr>
            <a:lvl2pPr marL="0" indent="0" algn="ctr">
              <a:buFont typeface="Arial" panose="020B0604020202020204" pitchFamily="34" charset="0"/>
              <a:buChar char="​"/>
              <a:defRPr sz="2000">
                <a:latin typeface="+mj-lt"/>
              </a:defRPr>
            </a:lvl2pPr>
            <a:lvl3pPr marL="171450" indent="-171450">
              <a:buClr>
                <a:schemeClr val="accent1"/>
              </a:buClr>
              <a:buSzPct val="70000"/>
              <a:buFont typeface="Arial" panose="020B0604020202020204" pitchFamily="34" charset="0"/>
              <a:buChar char="•"/>
              <a:defRPr sz="1800"/>
            </a:lvl3pPr>
          </a:lstStyle>
          <a:p>
            <a:pPr lvl="0"/>
            <a:r>
              <a:t>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</p:txBody>
      </p:sp>
      <p:sp>
        <p:nvSpPr>
          <p:cNvPr id="38" name="Text Placeholder 12"/>
          <p:cNvSpPr>
            <a:spLocks noGrp="1"/>
          </p:cNvSpPr>
          <p:nvPr>
            <p:ph type="body" sz="quarter" idx="39" hasCustomPrompt="1"/>
          </p:nvPr>
        </p:nvSpPr>
        <p:spPr>
          <a:xfrm>
            <a:off x="9074087" y="3833813"/>
            <a:ext cx="2551176" cy="2374900"/>
          </a:xfrm>
        </p:spPr>
        <p:txBody>
          <a:bodyPr lIns="91440" rIns="91440"/>
          <a:lstStyle>
            <a:lvl1pPr marL="0" indent="3175" algn="ctr">
              <a:buFont typeface="Arial" panose="020B0604020202020204" pitchFamily="34" charset="0"/>
              <a:buChar char="​"/>
              <a:defRPr sz="2400">
                <a:latin typeface="+mj-lt"/>
              </a:defRPr>
            </a:lvl1pPr>
            <a:lvl2pPr marL="0" indent="0" algn="ctr">
              <a:buFont typeface="Arial" panose="020B0604020202020204" pitchFamily="34" charset="0"/>
              <a:buChar char="​"/>
              <a:defRPr sz="2000">
                <a:latin typeface="+mj-lt"/>
              </a:defRPr>
            </a:lvl2pPr>
            <a:lvl3pPr marL="171450" indent="-171450">
              <a:buClr>
                <a:schemeClr val="accent1"/>
              </a:buClr>
              <a:buSzPct val="70000"/>
              <a:buFont typeface="Arial" panose="020B0604020202020204" pitchFamily="34" charset="0"/>
              <a:buChar char="•"/>
              <a:defRPr sz="1800"/>
            </a:lvl3pPr>
          </a:lstStyle>
          <a:p>
            <a:pPr lvl="0"/>
            <a:r>
              <a:t>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0"/>
          </p:nvPr>
        </p:nvSpPr>
        <p:spPr/>
        <p:txBody>
          <a:bodyPr/>
          <a:lstStyle/>
          <a:p>
            <a:fld id="{3EF62FA3-C0E4-4F36-8EA3-294B977E1D8E}" type="datetime1">
              <a:rPr lang="en-US" smtClean="0"/>
              <a:t>7/3/2018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880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lumn with Icon and 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9"/>
          <p:cNvSpPr>
            <a:spLocks noGrp="1"/>
          </p:cNvSpPr>
          <p:nvPr>
            <p:ph type="body" sz="quarter" idx="44" hasCustomPrompt="1"/>
          </p:nvPr>
        </p:nvSpPr>
        <p:spPr>
          <a:xfrm>
            <a:off x="1048082" y="1770063"/>
            <a:ext cx="1578961" cy="1181100"/>
          </a:xfrm>
        </p:spPr>
        <p:txBody>
          <a:bodyPr wrap="square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i="1" cap="none" spc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9pPr>
          </a:lstStyle>
          <a:p>
            <a:pPr lvl="0"/>
            <a:r>
              <a:t>Place icon here</a:t>
            </a:r>
          </a:p>
        </p:txBody>
      </p:sp>
      <p:sp>
        <p:nvSpPr>
          <p:cNvPr id="31" name="Text Placeholder 9"/>
          <p:cNvSpPr>
            <a:spLocks noGrp="1"/>
          </p:cNvSpPr>
          <p:nvPr>
            <p:ph type="body" sz="quarter" idx="45" hasCustomPrompt="1"/>
          </p:nvPr>
        </p:nvSpPr>
        <p:spPr>
          <a:xfrm>
            <a:off x="3889485" y="1770063"/>
            <a:ext cx="1578961" cy="1181100"/>
          </a:xfrm>
        </p:spPr>
        <p:txBody>
          <a:bodyPr wrap="square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i="1" cap="none" spc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9pPr>
          </a:lstStyle>
          <a:p>
            <a:pPr lvl="0"/>
            <a:r>
              <a:t>Place icon here</a:t>
            </a:r>
          </a:p>
        </p:txBody>
      </p:sp>
      <p:sp>
        <p:nvSpPr>
          <p:cNvPr id="35" name="Text Placeholder 9"/>
          <p:cNvSpPr>
            <a:spLocks noGrp="1"/>
          </p:cNvSpPr>
          <p:nvPr>
            <p:ph type="body" sz="quarter" idx="46" hasCustomPrompt="1"/>
          </p:nvPr>
        </p:nvSpPr>
        <p:spPr>
          <a:xfrm>
            <a:off x="6730888" y="1770063"/>
            <a:ext cx="1578961" cy="1181100"/>
          </a:xfrm>
        </p:spPr>
        <p:txBody>
          <a:bodyPr wrap="square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i="1" cap="none" spc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9pPr>
          </a:lstStyle>
          <a:p>
            <a:pPr lvl="0"/>
            <a:r>
              <a:t>Place icon here</a:t>
            </a:r>
          </a:p>
        </p:txBody>
      </p:sp>
      <p:sp>
        <p:nvSpPr>
          <p:cNvPr id="36" name="Text Placeholder 9"/>
          <p:cNvSpPr>
            <a:spLocks noGrp="1"/>
          </p:cNvSpPr>
          <p:nvPr>
            <p:ph type="body" sz="quarter" idx="47" hasCustomPrompt="1"/>
          </p:nvPr>
        </p:nvSpPr>
        <p:spPr>
          <a:xfrm>
            <a:off x="9560195" y="1770063"/>
            <a:ext cx="1578961" cy="1181100"/>
          </a:xfrm>
        </p:spPr>
        <p:txBody>
          <a:bodyPr wrap="square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i="1" cap="none" spc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9pPr>
          </a:lstStyle>
          <a:p>
            <a:pPr lvl="0"/>
            <a:r>
              <a:t>Place icon here</a:t>
            </a:r>
          </a:p>
        </p:txBody>
      </p:sp>
      <p:sp>
        <p:nvSpPr>
          <p:cNvPr id="24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3200368" y="1239163"/>
            <a:ext cx="91440" cy="480974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t> </a:t>
            </a:r>
          </a:p>
        </p:txBody>
      </p:sp>
      <p:sp>
        <p:nvSpPr>
          <p:cNvPr id="30" name="Text Placeholder 11"/>
          <p:cNvSpPr>
            <a:spLocks noGrp="1"/>
          </p:cNvSpPr>
          <p:nvPr>
            <p:ph type="body" sz="quarter" idx="48" hasCustomPrompt="1"/>
          </p:nvPr>
        </p:nvSpPr>
        <p:spPr>
          <a:xfrm>
            <a:off x="6046470" y="1239163"/>
            <a:ext cx="91440" cy="480974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t> </a:t>
            </a:r>
          </a:p>
        </p:txBody>
      </p:sp>
      <p:sp>
        <p:nvSpPr>
          <p:cNvPr id="32" name="Text Placeholder 11"/>
          <p:cNvSpPr>
            <a:spLocks noGrp="1"/>
          </p:cNvSpPr>
          <p:nvPr>
            <p:ph type="body" sz="quarter" idx="18" hasCustomPrompt="1"/>
          </p:nvPr>
        </p:nvSpPr>
        <p:spPr>
          <a:xfrm>
            <a:off x="8887111" y="1239163"/>
            <a:ext cx="91440" cy="480974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t> 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570167" y="801053"/>
            <a:ext cx="11055096" cy="317968"/>
          </a:xfrm>
        </p:spPr>
        <p:txBody>
          <a:bodyPr lIns="0" tIns="0">
            <a:noAutofit/>
          </a:bodyPr>
          <a:lstStyle>
            <a:lvl1pPr marL="0" indent="0">
              <a:lnSpc>
                <a:spcPct val="95000"/>
              </a:lnSpc>
              <a:buNone/>
              <a:defRPr sz="21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t>Click to add subtitle</a:t>
            </a:r>
          </a:p>
        </p:txBody>
      </p:sp>
      <p:sp>
        <p:nvSpPr>
          <p:cNvPr id="19" name="Text Placeholder 28"/>
          <p:cNvSpPr>
            <a:spLocks noGrp="1"/>
          </p:cNvSpPr>
          <p:nvPr>
            <p:ph type="body" sz="quarter" idx="17" hasCustomPrompt="1"/>
          </p:nvPr>
        </p:nvSpPr>
        <p:spPr>
          <a:xfrm>
            <a:off x="561974" y="3350077"/>
            <a:ext cx="2551176" cy="1037173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solidFill>
                  <a:schemeClr val="accent1"/>
                </a:solidFill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0">
                <a:solidFill>
                  <a:schemeClr val="accent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5pPr>
          </a:lstStyle>
          <a:p>
            <a:pPr lvl="0"/>
            <a:r>
              <a:t>#</a:t>
            </a:r>
          </a:p>
        </p:txBody>
      </p:sp>
      <p:sp>
        <p:nvSpPr>
          <p:cNvPr id="20" name="Text Placeholder 28"/>
          <p:cNvSpPr>
            <a:spLocks noGrp="1"/>
          </p:cNvSpPr>
          <p:nvPr>
            <p:ph type="body" sz="quarter" idx="22" hasCustomPrompt="1"/>
          </p:nvPr>
        </p:nvSpPr>
        <p:spPr>
          <a:xfrm>
            <a:off x="561974" y="2747312"/>
            <a:ext cx="2551176" cy="658810"/>
          </a:xfrm>
        </p:spPr>
        <p:txBody>
          <a:bodyPr anchor="b"/>
          <a:lstStyle>
            <a:lvl1pPr marL="0" indent="0" algn="ctr">
              <a:buFont typeface="Arial" panose="020B0604020202020204" pitchFamily="34" charset="0"/>
              <a:buChar char="​"/>
              <a:defRPr sz="1400" cap="all" spc="100" baseline="0">
                <a:solidFill>
                  <a:schemeClr val="accent1"/>
                </a:solidFill>
                <a:latin typeface="FreightSansLFPro SmBd" panose="02000503040000020004" pitchFamily="50" charset="0"/>
              </a:defRPr>
            </a:lvl1pPr>
            <a:lvl2pPr marL="0" indent="6350" algn="ctr">
              <a:buClr>
                <a:schemeClr val="accent1"/>
              </a:buClr>
              <a:buFont typeface="Arial" panose="020B0604020202020204" pitchFamily="34" charset="0"/>
              <a:buChar char="​"/>
              <a:defRPr sz="1400" cap="all" spc="100" baseline="0">
                <a:solidFill>
                  <a:schemeClr val="accent2"/>
                </a:solidFill>
                <a:latin typeface="FreightSansLFPro SmBd" panose="02000503040000020004" pitchFamily="50" charset="0"/>
              </a:defRPr>
            </a:lvl2pPr>
            <a:lvl3pPr marL="168275" indent="-168275">
              <a:buClr>
                <a:schemeClr val="accent1"/>
              </a:buClr>
              <a:buFont typeface="Arial" panose="020B0604020202020204" pitchFamily="34" charset="0"/>
              <a:buChar char="•"/>
              <a:defRPr sz="1600"/>
            </a:lvl3pPr>
          </a:lstStyle>
          <a:p>
            <a:pPr lvl="0"/>
            <a:r>
              <a:t>Title</a:t>
            </a:r>
          </a:p>
        </p:txBody>
      </p:sp>
      <p:sp>
        <p:nvSpPr>
          <p:cNvPr id="22" name="Text Placeholder 28"/>
          <p:cNvSpPr>
            <a:spLocks noGrp="1"/>
          </p:cNvSpPr>
          <p:nvPr>
            <p:ph type="body" sz="quarter" idx="24" hasCustomPrompt="1"/>
          </p:nvPr>
        </p:nvSpPr>
        <p:spPr>
          <a:xfrm>
            <a:off x="3403377" y="3350077"/>
            <a:ext cx="2551176" cy="1037173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solidFill>
                  <a:schemeClr val="accent1"/>
                </a:solidFill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0">
                <a:solidFill>
                  <a:schemeClr val="accent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5pPr>
          </a:lstStyle>
          <a:p>
            <a:pPr lvl="0"/>
            <a:r>
              <a:t>#</a:t>
            </a:r>
          </a:p>
        </p:txBody>
      </p:sp>
      <p:sp>
        <p:nvSpPr>
          <p:cNvPr id="23" name="Text Placeholder 28"/>
          <p:cNvSpPr>
            <a:spLocks noGrp="1"/>
          </p:cNvSpPr>
          <p:nvPr>
            <p:ph type="body" sz="quarter" idx="25" hasCustomPrompt="1"/>
          </p:nvPr>
        </p:nvSpPr>
        <p:spPr>
          <a:xfrm>
            <a:off x="3403377" y="2747312"/>
            <a:ext cx="2551176" cy="658810"/>
          </a:xfrm>
        </p:spPr>
        <p:txBody>
          <a:bodyPr anchor="b"/>
          <a:lstStyle>
            <a:lvl1pPr marL="0" indent="0" algn="ctr">
              <a:buFont typeface="Arial" panose="020B0604020202020204" pitchFamily="34" charset="0"/>
              <a:buChar char="​"/>
              <a:defRPr sz="1400" cap="all" spc="100" baseline="0">
                <a:solidFill>
                  <a:schemeClr val="accent1"/>
                </a:solidFill>
                <a:latin typeface="FreightSansLFPro SmBd" panose="02000503040000020004" pitchFamily="50" charset="0"/>
              </a:defRPr>
            </a:lvl1pPr>
            <a:lvl2pPr marL="0" indent="6350" algn="ctr">
              <a:buClr>
                <a:schemeClr val="accent1"/>
              </a:buClr>
              <a:buFont typeface="Arial" panose="020B0604020202020204" pitchFamily="34" charset="0"/>
              <a:buChar char="​"/>
              <a:defRPr sz="1400" cap="all" spc="100" baseline="0">
                <a:solidFill>
                  <a:schemeClr val="accent2"/>
                </a:solidFill>
                <a:latin typeface="FreightSansLFPro SmBd" panose="02000503040000020004" pitchFamily="50" charset="0"/>
              </a:defRPr>
            </a:lvl2pPr>
            <a:lvl3pPr marL="168275" indent="-168275">
              <a:buClr>
                <a:schemeClr val="accent1"/>
              </a:buClr>
              <a:buFont typeface="Arial" panose="020B0604020202020204" pitchFamily="34" charset="0"/>
              <a:buChar char="•"/>
              <a:defRPr sz="1600"/>
            </a:lvl3pPr>
          </a:lstStyle>
          <a:p>
            <a:pPr lvl="0"/>
            <a:r>
              <a:t>Title</a:t>
            </a:r>
          </a:p>
        </p:txBody>
      </p:sp>
      <p:sp>
        <p:nvSpPr>
          <p:cNvPr id="25" name="Text Placeholder 28"/>
          <p:cNvSpPr>
            <a:spLocks noGrp="1"/>
          </p:cNvSpPr>
          <p:nvPr>
            <p:ph type="body" sz="quarter" idx="27" hasCustomPrompt="1"/>
          </p:nvPr>
        </p:nvSpPr>
        <p:spPr>
          <a:xfrm>
            <a:off x="6244780" y="3350077"/>
            <a:ext cx="2551176" cy="1037173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solidFill>
                  <a:schemeClr val="accent1"/>
                </a:solidFill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0">
                <a:solidFill>
                  <a:schemeClr val="accent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5pPr>
          </a:lstStyle>
          <a:p>
            <a:pPr lvl="0"/>
            <a:r>
              <a:t>#</a:t>
            </a:r>
          </a:p>
        </p:txBody>
      </p:sp>
      <p:sp>
        <p:nvSpPr>
          <p:cNvPr id="26" name="Text Placeholder 28"/>
          <p:cNvSpPr>
            <a:spLocks noGrp="1"/>
          </p:cNvSpPr>
          <p:nvPr>
            <p:ph type="body" sz="quarter" idx="28" hasCustomPrompt="1"/>
          </p:nvPr>
        </p:nvSpPr>
        <p:spPr>
          <a:xfrm>
            <a:off x="6244780" y="2747312"/>
            <a:ext cx="2551176" cy="658810"/>
          </a:xfrm>
        </p:spPr>
        <p:txBody>
          <a:bodyPr anchor="b"/>
          <a:lstStyle>
            <a:lvl1pPr marL="0" indent="0" algn="ctr">
              <a:buFont typeface="Arial" panose="020B0604020202020204" pitchFamily="34" charset="0"/>
              <a:buChar char="​"/>
              <a:defRPr sz="1400" cap="all" spc="100" baseline="0">
                <a:solidFill>
                  <a:schemeClr val="accent1"/>
                </a:solidFill>
                <a:latin typeface="FreightSansLFPro SmBd" panose="02000503040000020004" pitchFamily="50" charset="0"/>
              </a:defRPr>
            </a:lvl1pPr>
            <a:lvl2pPr marL="0" indent="6350" algn="ctr">
              <a:buClr>
                <a:schemeClr val="accent1"/>
              </a:buClr>
              <a:buFont typeface="Arial" panose="020B0604020202020204" pitchFamily="34" charset="0"/>
              <a:buChar char="​"/>
              <a:defRPr sz="1400" cap="all" spc="100" baseline="0">
                <a:solidFill>
                  <a:schemeClr val="accent2"/>
                </a:solidFill>
                <a:latin typeface="FreightSansLFPro SmBd" panose="02000503040000020004" pitchFamily="50" charset="0"/>
              </a:defRPr>
            </a:lvl2pPr>
            <a:lvl3pPr marL="168275" indent="-168275">
              <a:buClr>
                <a:schemeClr val="accent1"/>
              </a:buClr>
              <a:buFont typeface="Arial" panose="020B0604020202020204" pitchFamily="34" charset="0"/>
              <a:buChar char="•"/>
              <a:defRPr sz="1600"/>
            </a:lvl3pPr>
          </a:lstStyle>
          <a:p>
            <a:pPr lvl="0"/>
            <a:r>
              <a:t>Title</a:t>
            </a:r>
          </a:p>
        </p:txBody>
      </p:sp>
      <p:sp>
        <p:nvSpPr>
          <p:cNvPr id="28" name="Text Placeholder 28"/>
          <p:cNvSpPr>
            <a:spLocks noGrp="1"/>
          </p:cNvSpPr>
          <p:nvPr>
            <p:ph type="body" sz="quarter" idx="30" hasCustomPrompt="1"/>
          </p:nvPr>
        </p:nvSpPr>
        <p:spPr>
          <a:xfrm>
            <a:off x="9074087" y="3350077"/>
            <a:ext cx="2551176" cy="1037173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solidFill>
                  <a:schemeClr val="accent1"/>
                </a:solidFill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0">
                <a:solidFill>
                  <a:schemeClr val="accent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5pPr>
          </a:lstStyle>
          <a:p>
            <a:pPr lvl="0"/>
            <a:r>
              <a:t>#</a:t>
            </a:r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31" hasCustomPrompt="1"/>
          </p:nvPr>
        </p:nvSpPr>
        <p:spPr>
          <a:xfrm>
            <a:off x="9074087" y="2747312"/>
            <a:ext cx="2551176" cy="658810"/>
          </a:xfrm>
        </p:spPr>
        <p:txBody>
          <a:bodyPr anchor="b"/>
          <a:lstStyle>
            <a:lvl1pPr marL="0" indent="0" algn="ctr">
              <a:buFont typeface="Arial" panose="020B0604020202020204" pitchFamily="34" charset="0"/>
              <a:buChar char="​"/>
              <a:defRPr sz="1400" cap="all" spc="100" baseline="0">
                <a:solidFill>
                  <a:schemeClr val="accent1"/>
                </a:solidFill>
                <a:latin typeface="FreightSansLFPro SmBd" panose="02000503040000020004" pitchFamily="50" charset="0"/>
              </a:defRPr>
            </a:lvl1pPr>
            <a:lvl2pPr marL="0" indent="6350" algn="ctr">
              <a:buClr>
                <a:schemeClr val="accent1"/>
              </a:buClr>
              <a:buFont typeface="Arial" panose="020B0604020202020204" pitchFamily="34" charset="0"/>
              <a:buChar char="​"/>
              <a:defRPr sz="1400" cap="all" spc="100" baseline="0">
                <a:solidFill>
                  <a:schemeClr val="accent2"/>
                </a:solidFill>
                <a:latin typeface="FreightSansLFPro SmBd" panose="02000503040000020004" pitchFamily="50" charset="0"/>
              </a:defRPr>
            </a:lvl2pPr>
            <a:lvl3pPr marL="168275" indent="-168275">
              <a:buClr>
                <a:schemeClr val="accent1"/>
              </a:buClr>
              <a:buFont typeface="Arial" panose="020B0604020202020204" pitchFamily="34" charset="0"/>
              <a:buChar char="•"/>
              <a:defRPr sz="1600"/>
            </a:lvl3pPr>
          </a:lstStyle>
          <a:p>
            <a:pPr lvl="0"/>
            <a:r>
              <a:t>Title</a:t>
            </a:r>
          </a:p>
        </p:txBody>
      </p:sp>
      <p:sp>
        <p:nvSpPr>
          <p:cNvPr id="38" name="Text Placeholder 12"/>
          <p:cNvSpPr>
            <a:spLocks noGrp="1"/>
          </p:cNvSpPr>
          <p:nvPr>
            <p:ph type="body" sz="quarter" idx="36" hasCustomPrompt="1"/>
          </p:nvPr>
        </p:nvSpPr>
        <p:spPr>
          <a:xfrm>
            <a:off x="561974" y="4483100"/>
            <a:ext cx="2551176" cy="1866900"/>
          </a:xfrm>
        </p:spPr>
        <p:txBody>
          <a:bodyPr lIns="91440" rIns="91440"/>
          <a:lstStyle>
            <a:lvl1pPr marL="0" indent="3175" algn="ctr">
              <a:buFont typeface="Arial" panose="020B0604020202020204" pitchFamily="34" charset="0"/>
              <a:buChar char="​"/>
              <a:defRPr sz="2400">
                <a:latin typeface="+mj-lt"/>
              </a:defRPr>
            </a:lvl1pPr>
            <a:lvl2pPr marL="0" indent="0" algn="ctr">
              <a:buFont typeface="Arial" panose="020B0604020202020204" pitchFamily="34" charset="0"/>
              <a:buChar char="​"/>
              <a:defRPr sz="2000">
                <a:latin typeface="+mj-lt"/>
              </a:defRPr>
            </a:lvl2pPr>
            <a:lvl3pPr marL="171450" indent="-171450">
              <a:buClr>
                <a:schemeClr val="accent1"/>
              </a:buClr>
              <a:buSzPct val="70000"/>
              <a:buFont typeface="Arial" panose="020B0604020202020204" pitchFamily="34" charset="0"/>
              <a:buChar char="•"/>
              <a:defRPr sz="1800"/>
            </a:lvl3pPr>
          </a:lstStyle>
          <a:p>
            <a:pPr lvl="0"/>
            <a:r>
              <a:t>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</p:txBody>
      </p:sp>
      <p:sp>
        <p:nvSpPr>
          <p:cNvPr id="39" name="Text Placeholder 12"/>
          <p:cNvSpPr>
            <a:spLocks noGrp="1"/>
          </p:cNvSpPr>
          <p:nvPr>
            <p:ph type="body" sz="quarter" idx="37" hasCustomPrompt="1"/>
          </p:nvPr>
        </p:nvSpPr>
        <p:spPr>
          <a:xfrm>
            <a:off x="3403377" y="4483100"/>
            <a:ext cx="2551176" cy="1866900"/>
          </a:xfrm>
        </p:spPr>
        <p:txBody>
          <a:bodyPr lIns="91440" rIns="91440"/>
          <a:lstStyle>
            <a:lvl1pPr marL="0" indent="3175" algn="ctr">
              <a:buFont typeface="Arial" panose="020B0604020202020204" pitchFamily="34" charset="0"/>
              <a:buChar char="​"/>
              <a:defRPr sz="2400">
                <a:latin typeface="+mj-lt"/>
              </a:defRPr>
            </a:lvl1pPr>
            <a:lvl2pPr marL="0" indent="0" algn="ctr">
              <a:buFont typeface="Arial" panose="020B0604020202020204" pitchFamily="34" charset="0"/>
              <a:buChar char="​"/>
              <a:defRPr sz="2000">
                <a:latin typeface="+mj-lt"/>
              </a:defRPr>
            </a:lvl2pPr>
            <a:lvl3pPr marL="171450" indent="-171450">
              <a:buClr>
                <a:schemeClr val="accent1"/>
              </a:buClr>
              <a:buSzPct val="70000"/>
              <a:buFont typeface="Arial" panose="020B0604020202020204" pitchFamily="34" charset="0"/>
              <a:buChar char="•"/>
              <a:defRPr sz="1800"/>
            </a:lvl3pPr>
          </a:lstStyle>
          <a:p>
            <a:pPr lvl="0"/>
            <a:r>
              <a:t>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</p:txBody>
      </p:sp>
      <p:sp>
        <p:nvSpPr>
          <p:cNvPr id="40" name="Text Placeholder 12"/>
          <p:cNvSpPr>
            <a:spLocks noGrp="1"/>
          </p:cNvSpPr>
          <p:nvPr>
            <p:ph type="body" sz="quarter" idx="38" hasCustomPrompt="1"/>
          </p:nvPr>
        </p:nvSpPr>
        <p:spPr>
          <a:xfrm>
            <a:off x="6244780" y="4483100"/>
            <a:ext cx="2551176" cy="1866900"/>
          </a:xfrm>
        </p:spPr>
        <p:txBody>
          <a:bodyPr lIns="91440" rIns="91440"/>
          <a:lstStyle>
            <a:lvl1pPr marL="0" indent="3175" algn="ctr">
              <a:buFont typeface="Arial" panose="020B0604020202020204" pitchFamily="34" charset="0"/>
              <a:buChar char="​"/>
              <a:defRPr sz="2400">
                <a:latin typeface="+mj-lt"/>
              </a:defRPr>
            </a:lvl1pPr>
            <a:lvl2pPr marL="0" indent="0" algn="ctr">
              <a:buFont typeface="Arial" panose="020B0604020202020204" pitchFamily="34" charset="0"/>
              <a:buChar char="​"/>
              <a:defRPr sz="2000">
                <a:latin typeface="+mj-lt"/>
              </a:defRPr>
            </a:lvl2pPr>
            <a:lvl3pPr marL="171450" indent="-171450">
              <a:buClr>
                <a:schemeClr val="accent1"/>
              </a:buClr>
              <a:buSzPct val="70000"/>
              <a:buFont typeface="Arial" panose="020B0604020202020204" pitchFamily="34" charset="0"/>
              <a:buChar char="•"/>
              <a:defRPr sz="1800"/>
            </a:lvl3pPr>
          </a:lstStyle>
          <a:p>
            <a:pPr lvl="0"/>
            <a:r>
              <a:t>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</p:txBody>
      </p:sp>
      <p:sp>
        <p:nvSpPr>
          <p:cNvPr id="41" name="Text Placeholder 12"/>
          <p:cNvSpPr>
            <a:spLocks noGrp="1"/>
          </p:cNvSpPr>
          <p:nvPr>
            <p:ph type="body" sz="quarter" idx="39" hasCustomPrompt="1"/>
          </p:nvPr>
        </p:nvSpPr>
        <p:spPr>
          <a:xfrm>
            <a:off x="9074087" y="4483100"/>
            <a:ext cx="2551176" cy="1866900"/>
          </a:xfrm>
        </p:spPr>
        <p:txBody>
          <a:bodyPr lIns="91440" rIns="91440"/>
          <a:lstStyle>
            <a:lvl1pPr marL="0" indent="3175" algn="ctr">
              <a:buFont typeface="Arial" panose="020B0604020202020204" pitchFamily="34" charset="0"/>
              <a:buChar char="​"/>
              <a:defRPr sz="2400">
                <a:latin typeface="+mj-lt"/>
              </a:defRPr>
            </a:lvl1pPr>
            <a:lvl2pPr marL="0" indent="0" algn="ctr">
              <a:buFont typeface="Arial" panose="020B0604020202020204" pitchFamily="34" charset="0"/>
              <a:buChar char="​"/>
              <a:defRPr sz="2000">
                <a:latin typeface="+mj-lt"/>
              </a:defRPr>
            </a:lvl2pPr>
            <a:lvl3pPr marL="171450" indent="-171450">
              <a:buClr>
                <a:schemeClr val="accent1"/>
              </a:buClr>
              <a:buSzPct val="70000"/>
              <a:buFont typeface="Arial" panose="020B0604020202020204" pitchFamily="34" charset="0"/>
              <a:buChar char="•"/>
              <a:defRPr sz="1800"/>
            </a:lvl3pPr>
          </a:lstStyle>
          <a:p>
            <a:pPr lvl="0"/>
            <a:r>
              <a:t>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0"/>
          </p:nvPr>
        </p:nvSpPr>
        <p:spPr/>
        <p:txBody>
          <a:bodyPr/>
          <a:lstStyle/>
          <a:p>
            <a:fld id="{965C38CE-4DE9-4A01-80C5-F5B76DD10216}" type="datetime1">
              <a:rPr lang="en-US" smtClean="0"/>
              <a:t>7/3/2018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9556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5608212"/>
            <a:ext cx="12193057" cy="124978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9" y="0"/>
            <a:ext cx="12193057" cy="1749704"/>
          </a:xfrm>
          <a:prstGeom prst="rect">
            <a:avLst/>
          </a:prstGeom>
        </p:spPr>
      </p:pic>
      <p:sp>
        <p:nvSpPr>
          <p:cNvPr id="9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570167" y="801053"/>
            <a:ext cx="11055096" cy="317968"/>
          </a:xfrm>
        </p:spPr>
        <p:txBody>
          <a:bodyPr lIns="0" tIns="0">
            <a:noAutofit/>
          </a:bodyPr>
          <a:lstStyle>
            <a:lvl1pPr marL="0" indent="0">
              <a:lnSpc>
                <a:spcPct val="95000"/>
              </a:lnSpc>
              <a:buNone/>
              <a:defRPr sz="21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t>Click to add subtitle</a:t>
            </a:r>
          </a:p>
        </p:txBody>
      </p:sp>
      <p:sp>
        <p:nvSpPr>
          <p:cNvPr id="24" name="Text Placeholder 28"/>
          <p:cNvSpPr>
            <a:spLocks noGrp="1"/>
          </p:cNvSpPr>
          <p:nvPr>
            <p:ph type="body" sz="quarter" idx="16" hasCustomPrompt="1"/>
          </p:nvPr>
        </p:nvSpPr>
        <p:spPr>
          <a:xfrm>
            <a:off x="1045029" y="2133251"/>
            <a:ext cx="753042" cy="929263"/>
          </a:xfrm>
        </p:spPr>
        <p:txBody>
          <a:bodyPr wrap="none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7200">
                <a:solidFill>
                  <a:schemeClr val="accent1"/>
                </a:solidFill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0">
                <a:solidFill>
                  <a:schemeClr val="accent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5pPr>
          </a:lstStyle>
          <a:p>
            <a:pPr lvl="0"/>
            <a:r>
              <a:t>#</a:t>
            </a:r>
          </a:p>
        </p:txBody>
      </p:sp>
      <p:sp>
        <p:nvSpPr>
          <p:cNvPr id="26" name="Text Placeholder 28"/>
          <p:cNvSpPr>
            <a:spLocks noGrp="1"/>
          </p:cNvSpPr>
          <p:nvPr>
            <p:ph type="body" sz="quarter" idx="23" hasCustomPrompt="1"/>
          </p:nvPr>
        </p:nvSpPr>
        <p:spPr>
          <a:xfrm>
            <a:off x="4359394" y="2133251"/>
            <a:ext cx="742826" cy="929263"/>
          </a:xfrm>
        </p:spPr>
        <p:txBody>
          <a:bodyPr wrap="none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7200">
                <a:solidFill>
                  <a:schemeClr val="accent1"/>
                </a:solidFill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0">
                <a:solidFill>
                  <a:schemeClr val="accent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5pPr>
          </a:lstStyle>
          <a:p>
            <a:pPr lvl="0"/>
            <a:r>
              <a:t>#</a:t>
            </a:r>
          </a:p>
        </p:txBody>
      </p:sp>
      <p:sp>
        <p:nvSpPr>
          <p:cNvPr id="28" name="Text Placeholder 28"/>
          <p:cNvSpPr>
            <a:spLocks noGrp="1"/>
          </p:cNvSpPr>
          <p:nvPr>
            <p:ph type="body" sz="quarter" idx="25" hasCustomPrompt="1"/>
          </p:nvPr>
        </p:nvSpPr>
        <p:spPr>
          <a:xfrm>
            <a:off x="7663543" y="2133251"/>
            <a:ext cx="758731" cy="929263"/>
          </a:xfrm>
        </p:spPr>
        <p:txBody>
          <a:bodyPr wrap="none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7200">
                <a:solidFill>
                  <a:schemeClr val="accent1"/>
                </a:solidFill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0">
                <a:solidFill>
                  <a:schemeClr val="accent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5pPr>
          </a:lstStyle>
          <a:p>
            <a:pPr lvl="0"/>
            <a:r>
              <a:t>#</a:t>
            </a:r>
          </a:p>
        </p:txBody>
      </p:sp>
      <p:sp>
        <p:nvSpPr>
          <p:cNvPr id="30" name="Text Placeholder 28"/>
          <p:cNvSpPr>
            <a:spLocks noGrp="1"/>
          </p:cNvSpPr>
          <p:nvPr>
            <p:ph type="body" sz="quarter" idx="27" hasCustomPrompt="1"/>
          </p:nvPr>
        </p:nvSpPr>
        <p:spPr>
          <a:xfrm>
            <a:off x="1045029" y="3913469"/>
            <a:ext cx="753042" cy="929263"/>
          </a:xfrm>
        </p:spPr>
        <p:txBody>
          <a:bodyPr wrap="none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7200">
                <a:solidFill>
                  <a:schemeClr val="accent1"/>
                </a:solidFill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0">
                <a:solidFill>
                  <a:schemeClr val="accent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5pPr>
          </a:lstStyle>
          <a:p>
            <a:pPr lvl="0"/>
            <a:r>
              <a:t>#</a:t>
            </a:r>
          </a:p>
        </p:txBody>
      </p:sp>
      <p:sp>
        <p:nvSpPr>
          <p:cNvPr id="32" name="Text Placeholder 28"/>
          <p:cNvSpPr>
            <a:spLocks noGrp="1"/>
          </p:cNvSpPr>
          <p:nvPr>
            <p:ph type="body" sz="quarter" idx="29" hasCustomPrompt="1"/>
          </p:nvPr>
        </p:nvSpPr>
        <p:spPr>
          <a:xfrm>
            <a:off x="4359394" y="3913469"/>
            <a:ext cx="742826" cy="929263"/>
          </a:xfrm>
        </p:spPr>
        <p:txBody>
          <a:bodyPr wrap="none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7200">
                <a:solidFill>
                  <a:schemeClr val="accent1"/>
                </a:solidFill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0">
                <a:solidFill>
                  <a:schemeClr val="accent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5pPr>
          </a:lstStyle>
          <a:p>
            <a:pPr lvl="0"/>
            <a:r>
              <a:t>#</a:t>
            </a:r>
          </a:p>
        </p:txBody>
      </p:sp>
      <p:sp>
        <p:nvSpPr>
          <p:cNvPr id="34" name="Text Placeholder 28"/>
          <p:cNvSpPr>
            <a:spLocks noGrp="1"/>
          </p:cNvSpPr>
          <p:nvPr>
            <p:ph type="body" sz="quarter" idx="31" hasCustomPrompt="1"/>
          </p:nvPr>
        </p:nvSpPr>
        <p:spPr>
          <a:xfrm>
            <a:off x="7663543" y="3913469"/>
            <a:ext cx="758731" cy="929263"/>
          </a:xfrm>
        </p:spPr>
        <p:txBody>
          <a:bodyPr wrap="none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7200">
                <a:solidFill>
                  <a:schemeClr val="accent1"/>
                </a:solidFill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0">
                <a:solidFill>
                  <a:schemeClr val="accent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5pPr>
          </a:lstStyle>
          <a:p>
            <a:pPr lvl="0"/>
            <a:r>
              <a:t>#</a:t>
            </a:r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33"/>
          </p:nvPr>
        </p:nvSpPr>
        <p:spPr>
          <a:xfrm>
            <a:off x="2167402" y="2133251"/>
            <a:ext cx="2070769" cy="1417384"/>
          </a:xfrm>
        </p:spPr>
        <p:txBody>
          <a:bodyPr tIns="182880"/>
          <a:lstStyle>
            <a:lvl1pPr marL="0" indent="0">
              <a:buFont typeface="Arial" panose="020B0604020202020204" pitchFamily="34" charset="0"/>
              <a:buChar char="​"/>
              <a:defRPr cap="all" spc="100" baseline="0">
                <a:solidFill>
                  <a:schemeClr val="tx1"/>
                </a:solidFill>
                <a:latin typeface="FreightSansLFPro SmBd" panose="02000503040000020004" pitchFamily="50" charset="0"/>
              </a:defRPr>
            </a:lvl1pPr>
            <a:lvl2pPr marL="0" indent="6350">
              <a:buFont typeface="Arial" panose="020B0604020202020204" pitchFamily="34" charset="0"/>
              <a:buChar char="​"/>
              <a:defRPr sz="1800"/>
            </a:lvl2pPr>
            <a:lvl3pPr marL="168275" indent="-168275">
              <a:buClr>
                <a:schemeClr val="accent1"/>
              </a:buClr>
              <a:buSzPct val="70000"/>
              <a:buFont typeface="Arial" charset="0"/>
              <a:buChar char="•"/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Text Placeholder 35"/>
          <p:cNvSpPr>
            <a:spLocks noGrp="1"/>
          </p:cNvSpPr>
          <p:nvPr>
            <p:ph type="body" sz="quarter" idx="38"/>
          </p:nvPr>
        </p:nvSpPr>
        <p:spPr>
          <a:xfrm>
            <a:off x="5471576" y="2133251"/>
            <a:ext cx="2070769" cy="1417384"/>
          </a:xfrm>
        </p:spPr>
        <p:txBody>
          <a:bodyPr tIns="182880"/>
          <a:lstStyle>
            <a:lvl1pPr marL="0" indent="0">
              <a:buFont typeface="Arial" panose="020B0604020202020204" pitchFamily="34" charset="0"/>
              <a:buChar char="​"/>
              <a:defRPr cap="all" spc="100" baseline="0">
                <a:solidFill>
                  <a:schemeClr val="tx1"/>
                </a:solidFill>
                <a:latin typeface="FreightSansLFPro SmBd" panose="02000503040000020004" pitchFamily="50" charset="0"/>
              </a:defRPr>
            </a:lvl1pPr>
            <a:lvl2pPr marL="0" indent="6350">
              <a:buFont typeface="Arial" panose="020B0604020202020204" pitchFamily="34" charset="0"/>
              <a:buChar char="​"/>
              <a:defRPr sz="1800"/>
            </a:lvl2pPr>
            <a:lvl3pPr marL="168275" indent="-168275">
              <a:buClr>
                <a:schemeClr val="accent1"/>
              </a:buClr>
              <a:buSzPct val="70000"/>
              <a:buFont typeface="Arial" charset="0"/>
              <a:buChar char="•"/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1" name="Text Placeholder 35"/>
          <p:cNvSpPr>
            <a:spLocks noGrp="1"/>
          </p:cNvSpPr>
          <p:nvPr>
            <p:ph type="body" sz="quarter" idx="39"/>
          </p:nvPr>
        </p:nvSpPr>
        <p:spPr>
          <a:xfrm>
            <a:off x="8791605" y="2133251"/>
            <a:ext cx="2070769" cy="1417384"/>
          </a:xfrm>
        </p:spPr>
        <p:txBody>
          <a:bodyPr tIns="182880"/>
          <a:lstStyle>
            <a:lvl1pPr marL="0" indent="0">
              <a:buFont typeface="Arial" panose="020B0604020202020204" pitchFamily="34" charset="0"/>
              <a:buChar char="​"/>
              <a:defRPr cap="all" spc="100" baseline="0">
                <a:solidFill>
                  <a:schemeClr val="tx1"/>
                </a:solidFill>
                <a:latin typeface="FreightSansLFPro SmBd" panose="02000503040000020004" pitchFamily="50" charset="0"/>
              </a:defRPr>
            </a:lvl1pPr>
            <a:lvl2pPr marL="0" indent="6350">
              <a:buFont typeface="Arial" panose="020B0604020202020204" pitchFamily="34" charset="0"/>
              <a:buChar char="​"/>
              <a:defRPr sz="1800"/>
            </a:lvl2pPr>
            <a:lvl3pPr marL="168275" indent="-168275">
              <a:buClr>
                <a:schemeClr val="accent1"/>
              </a:buClr>
              <a:buSzPct val="70000"/>
              <a:buFont typeface="Arial" charset="0"/>
              <a:buChar char="•"/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2" name="Text Placeholder 35"/>
          <p:cNvSpPr>
            <a:spLocks noGrp="1"/>
          </p:cNvSpPr>
          <p:nvPr>
            <p:ph type="body" sz="quarter" idx="40"/>
          </p:nvPr>
        </p:nvSpPr>
        <p:spPr>
          <a:xfrm>
            <a:off x="5471576" y="3913120"/>
            <a:ext cx="2070769" cy="1417384"/>
          </a:xfrm>
        </p:spPr>
        <p:txBody>
          <a:bodyPr tIns="182880"/>
          <a:lstStyle>
            <a:lvl1pPr marL="0" indent="0">
              <a:buFont typeface="Arial" panose="020B0604020202020204" pitchFamily="34" charset="0"/>
              <a:buChar char="​"/>
              <a:defRPr cap="all" spc="100" baseline="0">
                <a:solidFill>
                  <a:schemeClr val="tx1"/>
                </a:solidFill>
                <a:latin typeface="FreightSansLFPro SmBd" panose="02000503040000020004" pitchFamily="50" charset="0"/>
              </a:defRPr>
            </a:lvl1pPr>
            <a:lvl2pPr marL="0" indent="6350">
              <a:buFont typeface="Arial" panose="020B0604020202020204" pitchFamily="34" charset="0"/>
              <a:buChar char="​"/>
              <a:defRPr sz="1800"/>
            </a:lvl2pPr>
            <a:lvl3pPr marL="168275" indent="-168275">
              <a:buClr>
                <a:schemeClr val="accent1"/>
              </a:buClr>
              <a:buSzPct val="70000"/>
              <a:buFont typeface="Arial" charset="0"/>
              <a:buChar char="•"/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3" name="Text Placeholder 35"/>
          <p:cNvSpPr>
            <a:spLocks noGrp="1"/>
          </p:cNvSpPr>
          <p:nvPr>
            <p:ph type="body" sz="quarter" idx="41"/>
          </p:nvPr>
        </p:nvSpPr>
        <p:spPr>
          <a:xfrm>
            <a:off x="8791605" y="3913120"/>
            <a:ext cx="2070769" cy="1417384"/>
          </a:xfrm>
        </p:spPr>
        <p:txBody>
          <a:bodyPr tIns="182880"/>
          <a:lstStyle>
            <a:lvl1pPr marL="0" indent="0">
              <a:buFont typeface="Arial" panose="020B0604020202020204" pitchFamily="34" charset="0"/>
              <a:buChar char="​"/>
              <a:defRPr cap="all" spc="100" baseline="0">
                <a:solidFill>
                  <a:schemeClr val="tx1"/>
                </a:solidFill>
                <a:latin typeface="FreightSansLFPro SmBd" panose="02000503040000020004" pitchFamily="50" charset="0"/>
              </a:defRPr>
            </a:lvl1pPr>
            <a:lvl2pPr marL="0" indent="6350">
              <a:buFont typeface="Arial" panose="020B0604020202020204" pitchFamily="34" charset="0"/>
              <a:buChar char="​"/>
              <a:defRPr sz="1800"/>
            </a:lvl2pPr>
            <a:lvl3pPr marL="168275" indent="-168275">
              <a:buClr>
                <a:schemeClr val="accent1"/>
              </a:buClr>
              <a:buSzPct val="70000"/>
              <a:buFont typeface="Arial" charset="0"/>
              <a:buChar char="•"/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5" name="Text Placeholder 35"/>
          <p:cNvSpPr>
            <a:spLocks noGrp="1"/>
          </p:cNvSpPr>
          <p:nvPr>
            <p:ph type="body" sz="quarter" idx="42"/>
          </p:nvPr>
        </p:nvSpPr>
        <p:spPr>
          <a:xfrm>
            <a:off x="2167402" y="3913120"/>
            <a:ext cx="2070769" cy="1417384"/>
          </a:xfrm>
        </p:spPr>
        <p:txBody>
          <a:bodyPr tIns="182880"/>
          <a:lstStyle>
            <a:lvl1pPr marL="0" indent="0">
              <a:buFont typeface="Arial" panose="020B0604020202020204" pitchFamily="34" charset="0"/>
              <a:buChar char="​"/>
              <a:defRPr cap="all" spc="100" baseline="0">
                <a:solidFill>
                  <a:schemeClr val="tx1"/>
                </a:solidFill>
                <a:latin typeface="FreightSansLFPro SmBd" panose="02000503040000020004" pitchFamily="50" charset="0"/>
              </a:defRPr>
            </a:lvl1pPr>
            <a:lvl2pPr marL="0" indent="6350">
              <a:buFont typeface="Arial" panose="020B0604020202020204" pitchFamily="34" charset="0"/>
              <a:buChar char="​"/>
              <a:defRPr sz="1800"/>
            </a:lvl2pPr>
            <a:lvl3pPr marL="168275" indent="-168275">
              <a:buClr>
                <a:schemeClr val="accent1"/>
              </a:buClr>
              <a:buSzPct val="70000"/>
              <a:buFont typeface="Arial" charset="0"/>
              <a:buChar char="•"/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3"/>
          </p:nvPr>
        </p:nvSpPr>
        <p:spPr/>
        <p:txBody>
          <a:bodyPr/>
          <a:lstStyle/>
          <a:p>
            <a:fld id="{ED5B2C0A-6880-4603-838B-A9E1BF666DF7}" type="datetime1">
              <a:rPr lang="en-US" smtClean="0"/>
              <a:t>7/3/2018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44"/>
          </p:nvPr>
        </p:nvSpPr>
        <p:spPr/>
        <p:txBody>
          <a:bodyPr/>
          <a:lstStyle/>
          <a:p>
            <a:endParaRPr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5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8568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hort Number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4"/>
          <a:stretch/>
        </p:blipFill>
        <p:spPr>
          <a:xfrm>
            <a:off x="0" y="1877069"/>
            <a:ext cx="12192000" cy="4980931"/>
          </a:xfrm>
          <a:prstGeom prst="rect">
            <a:avLst/>
          </a:prstGeom>
        </p:spPr>
      </p:pic>
      <p:sp>
        <p:nvSpPr>
          <p:cNvPr id="6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70167" y="801053"/>
            <a:ext cx="11055096" cy="317968"/>
          </a:xfrm>
        </p:spPr>
        <p:txBody>
          <a:bodyPr lIns="0" tIns="0">
            <a:noAutofit/>
          </a:bodyPr>
          <a:lstStyle>
            <a:lvl1pPr marL="0" indent="0">
              <a:lnSpc>
                <a:spcPct val="95000"/>
              </a:lnSpc>
              <a:buNone/>
              <a:defRPr sz="21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t>Click to add subtitle</a:t>
            </a:r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14"/>
          </p:nvPr>
        </p:nvSpPr>
        <p:spPr>
          <a:xfrm>
            <a:off x="1148206" y="3798199"/>
            <a:ext cx="2229323" cy="1984974"/>
          </a:xfrm>
        </p:spPr>
        <p:txBody>
          <a:bodyPr/>
          <a:lstStyle>
            <a:lvl1pPr marL="0" indent="4763" algn="ctr">
              <a:buFont typeface="Arial" panose="020B0604020202020204" pitchFamily="34" charset="0"/>
              <a:buChar char="​"/>
              <a:defRPr sz="1600" cap="all" spc="100" baseline="0">
                <a:solidFill>
                  <a:schemeClr val="tx1"/>
                </a:solidFill>
                <a:latin typeface="FreightSansLFPro SmBd" panose="02000503040000020004" pitchFamily="50" charset="0"/>
              </a:defRPr>
            </a:lvl1pPr>
            <a:lvl2pPr marL="0" indent="4763" algn="ctr">
              <a:buClr>
                <a:schemeClr val="accent1"/>
              </a:buClr>
              <a:buFont typeface="Arial" panose="020B0604020202020204" pitchFamily="34" charset="0"/>
              <a:buChar char="​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68275" indent="-168275">
              <a:buClr>
                <a:schemeClr val="accent1"/>
              </a:buClr>
              <a:buFont typeface="Arial" panose="020B0604020202020204" pitchFamily="34" charset="0"/>
              <a:buChar char="•"/>
              <a:defRPr sz="16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0" name="Text Placeholder 28"/>
          <p:cNvSpPr>
            <a:spLocks noGrp="1"/>
          </p:cNvSpPr>
          <p:nvPr>
            <p:ph type="body" sz="quarter" idx="15" hasCustomPrompt="1"/>
          </p:nvPr>
        </p:nvSpPr>
        <p:spPr>
          <a:xfrm>
            <a:off x="1148206" y="2109921"/>
            <a:ext cx="2229323" cy="1037173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7200">
                <a:solidFill>
                  <a:schemeClr val="accent1"/>
                </a:solidFill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0">
                <a:solidFill>
                  <a:schemeClr val="accent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5pPr>
          </a:lstStyle>
          <a:p>
            <a:pPr lvl="0"/>
            <a:r>
              <a:t>#</a:t>
            </a:r>
          </a:p>
        </p:txBody>
      </p:sp>
      <p:sp>
        <p:nvSpPr>
          <p:cNvPr id="48" name="Text Placeholder 28"/>
          <p:cNvSpPr>
            <a:spLocks noGrp="1"/>
          </p:cNvSpPr>
          <p:nvPr>
            <p:ph type="body" sz="quarter" idx="16"/>
          </p:nvPr>
        </p:nvSpPr>
        <p:spPr>
          <a:xfrm>
            <a:off x="8826298" y="3798199"/>
            <a:ext cx="2229323" cy="1984974"/>
          </a:xfrm>
        </p:spPr>
        <p:txBody>
          <a:bodyPr/>
          <a:lstStyle>
            <a:lvl1pPr marL="0" indent="4763" algn="ctr">
              <a:buFont typeface="Arial" panose="020B0604020202020204" pitchFamily="34" charset="0"/>
              <a:buChar char="​"/>
              <a:defRPr sz="1600" cap="all" spc="100" baseline="0">
                <a:solidFill>
                  <a:schemeClr val="tx1"/>
                </a:solidFill>
                <a:latin typeface="FreightSansLFPro SmBd" panose="02000503040000020004" pitchFamily="50" charset="0"/>
              </a:defRPr>
            </a:lvl1pPr>
            <a:lvl2pPr marL="0" indent="4763" algn="ctr">
              <a:buClr>
                <a:schemeClr val="accent1"/>
              </a:buClr>
              <a:buFont typeface="Arial" panose="020B0604020202020204" pitchFamily="34" charset="0"/>
              <a:buChar char="​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68275" indent="-168275">
              <a:buClr>
                <a:schemeClr val="accent1"/>
              </a:buClr>
              <a:buFont typeface="Arial" panose="020B0604020202020204" pitchFamily="34" charset="0"/>
              <a:buChar char="•"/>
              <a:defRPr sz="16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9" name="Text Placeholder 28"/>
          <p:cNvSpPr>
            <a:spLocks noGrp="1"/>
          </p:cNvSpPr>
          <p:nvPr>
            <p:ph type="body" sz="quarter" idx="17" hasCustomPrompt="1"/>
          </p:nvPr>
        </p:nvSpPr>
        <p:spPr>
          <a:xfrm>
            <a:off x="8826298" y="2109921"/>
            <a:ext cx="2229323" cy="1037173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7200">
                <a:solidFill>
                  <a:schemeClr val="accent1"/>
                </a:solidFill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0">
                <a:solidFill>
                  <a:schemeClr val="accent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5pPr>
          </a:lstStyle>
          <a:p>
            <a:pPr lvl="0"/>
            <a:r>
              <a:t>#</a:t>
            </a:r>
          </a:p>
        </p:txBody>
      </p:sp>
      <p:sp>
        <p:nvSpPr>
          <p:cNvPr id="50" name="Text Placeholder 28"/>
          <p:cNvSpPr>
            <a:spLocks noGrp="1"/>
          </p:cNvSpPr>
          <p:nvPr>
            <p:ph type="body" sz="quarter" idx="18"/>
          </p:nvPr>
        </p:nvSpPr>
        <p:spPr>
          <a:xfrm>
            <a:off x="6266934" y="3798199"/>
            <a:ext cx="2229323" cy="1984974"/>
          </a:xfrm>
        </p:spPr>
        <p:txBody>
          <a:bodyPr/>
          <a:lstStyle>
            <a:lvl1pPr marL="0" indent="4763" algn="ctr">
              <a:buFont typeface="Arial" panose="020B0604020202020204" pitchFamily="34" charset="0"/>
              <a:buChar char="​"/>
              <a:defRPr sz="1600" cap="all" spc="100" baseline="0">
                <a:solidFill>
                  <a:schemeClr val="tx1"/>
                </a:solidFill>
                <a:latin typeface="FreightSansLFPro SmBd" panose="02000503040000020004" pitchFamily="50" charset="0"/>
              </a:defRPr>
            </a:lvl1pPr>
            <a:lvl2pPr marL="0" indent="4763" algn="ctr">
              <a:buClr>
                <a:schemeClr val="accent1"/>
              </a:buClr>
              <a:buFont typeface="Arial" panose="020B0604020202020204" pitchFamily="34" charset="0"/>
              <a:buChar char="​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68275" indent="-168275">
              <a:buClr>
                <a:schemeClr val="accent1"/>
              </a:buClr>
              <a:buFont typeface="Arial" panose="020B0604020202020204" pitchFamily="34" charset="0"/>
              <a:buChar char="•"/>
              <a:defRPr sz="16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1" name="Text Placeholder 28"/>
          <p:cNvSpPr>
            <a:spLocks noGrp="1"/>
          </p:cNvSpPr>
          <p:nvPr>
            <p:ph type="body" sz="quarter" idx="19" hasCustomPrompt="1"/>
          </p:nvPr>
        </p:nvSpPr>
        <p:spPr>
          <a:xfrm>
            <a:off x="6266934" y="2109921"/>
            <a:ext cx="2229323" cy="1037173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7200">
                <a:solidFill>
                  <a:schemeClr val="accent1"/>
                </a:solidFill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0">
                <a:solidFill>
                  <a:schemeClr val="accent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5pPr>
          </a:lstStyle>
          <a:p>
            <a:pPr lvl="0"/>
            <a:r>
              <a:t>#</a:t>
            </a:r>
          </a:p>
        </p:txBody>
      </p:sp>
      <p:sp>
        <p:nvSpPr>
          <p:cNvPr id="52" name="Text Placeholder 28"/>
          <p:cNvSpPr>
            <a:spLocks noGrp="1"/>
          </p:cNvSpPr>
          <p:nvPr>
            <p:ph type="body" sz="quarter" idx="20"/>
          </p:nvPr>
        </p:nvSpPr>
        <p:spPr>
          <a:xfrm>
            <a:off x="3707570" y="3798199"/>
            <a:ext cx="2229323" cy="1984974"/>
          </a:xfrm>
        </p:spPr>
        <p:txBody>
          <a:bodyPr/>
          <a:lstStyle>
            <a:lvl1pPr marL="0" indent="4763" algn="ctr">
              <a:buFont typeface="Arial" panose="020B0604020202020204" pitchFamily="34" charset="0"/>
              <a:buChar char="​"/>
              <a:defRPr sz="1600" cap="all" spc="100" baseline="0">
                <a:solidFill>
                  <a:schemeClr val="tx1"/>
                </a:solidFill>
                <a:latin typeface="FreightSansLFPro SmBd" panose="02000503040000020004" pitchFamily="50" charset="0"/>
              </a:defRPr>
            </a:lvl1pPr>
            <a:lvl2pPr marL="0" indent="4763" algn="ctr">
              <a:buClr>
                <a:schemeClr val="accent1"/>
              </a:buClr>
              <a:buFont typeface="Arial" panose="020B0604020202020204" pitchFamily="34" charset="0"/>
              <a:buChar char="​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68275" indent="-168275">
              <a:buClr>
                <a:schemeClr val="accent1"/>
              </a:buClr>
              <a:buFont typeface="Arial" panose="020B0604020202020204" pitchFamily="34" charset="0"/>
              <a:buChar char="•"/>
              <a:defRPr sz="16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3" name="Text Placeholder 28"/>
          <p:cNvSpPr>
            <a:spLocks noGrp="1"/>
          </p:cNvSpPr>
          <p:nvPr>
            <p:ph type="body" sz="quarter" idx="21" hasCustomPrompt="1"/>
          </p:nvPr>
        </p:nvSpPr>
        <p:spPr>
          <a:xfrm>
            <a:off x="3707570" y="2109921"/>
            <a:ext cx="2229323" cy="1037173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7200">
                <a:solidFill>
                  <a:schemeClr val="accent1"/>
                </a:solidFill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0">
                <a:solidFill>
                  <a:schemeClr val="accent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5pPr>
          </a:lstStyle>
          <a:p>
            <a:pPr lvl="0"/>
            <a:r>
              <a:t>#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525278DA-B574-4C7A-814F-7330C89B8811}" type="datetime1">
              <a:rPr lang="en-US" smtClean="0"/>
              <a:t>7/3/2018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  <p:sp>
        <p:nvSpPr>
          <p:cNvPr id="26" name="Text Placeholder 11"/>
          <p:cNvSpPr>
            <a:spLocks noGrp="1"/>
          </p:cNvSpPr>
          <p:nvPr>
            <p:ph type="body" sz="quarter" idx="49" hasCustomPrompt="1"/>
          </p:nvPr>
        </p:nvSpPr>
        <p:spPr>
          <a:xfrm>
            <a:off x="3506553" y="2194916"/>
            <a:ext cx="91440" cy="329184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t> </a:t>
            </a:r>
          </a:p>
        </p:txBody>
      </p:sp>
      <p:sp>
        <p:nvSpPr>
          <p:cNvPr id="28" name="Text Placeholder 11"/>
          <p:cNvSpPr>
            <a:spLocks noGrp="1"/>
          </p:cNvSpPr>
          <p:nvPr>
            <p:ph type="body" sz="quarter" idx="50" hasCustomPrompt="1"/>
          </p:nvPr>
        </p:nvSpPr>
        <p:spPr>
          <a:xfrm>
            <a:off x="6046470" y="2194916"/>
            <a:ext cx="91440" cy="329184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t> </a:t>
            </a:r>
          </a:p>
        </p:txBody>
      </p:sp>
      <p:sp>
        <p:nvSpPr>
          <p:cNvPr id="31" name="Text Placeholder 11"/>
          <p:cNvSpPr>
            <a:spLocks noGrp="1"/>
          </p:cNvSpPr>
          <p:nvPr>
            <p:ph type="body" sz="quarter" idx="51" hasCustomPrompt="1"/>
          </p:nvPr>
        </p:nvSpPr>
        <p:spPr>
          <a:xfrm>
            <a:off x="8625281" y="2194916"/>
            <a:ext cx="91440" cy="329184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21893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3001324"/>
            <a:ext cx="12193057" cy="2237426"/>
          </a:xfrm>
          <a:prstGeom prst="rect">
            <a:avLst/>
          </a:prstGeom>
        </p:spPr>
      </p:pic>
      <p:sp>
        <p:nvSpPr>
          <p:cNvPr id="6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70167" y="801053"/>
            <a:ext cx="11055096" cy="317968"/>
          </a:xfrm>
        </p:spPr>
        <p:txBody>
          <a:bodyPr lIns="0" tIns="0">
            <a:noAutofit/>
          </a:bodyPr>
          <a:lstStyle>
            <a:lvl1pPr marL="0" indent="0">
              <a:lnSpc>
                <a:spcPct val="95000"/>
              </a:lnSpc>
              <a:buNone/>
              <a:defRPr sz="21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t>Click to add subtitle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5226703"/>
            <a:ext cx="12192000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28"/>
          <p:cNvSpPr>
            <a:spLocks noGrp="1"/>
          </p:cNvSpPr>
          <p:nvPr>
            <p:ph type="body" sz="quarter" idx="14"/>
          </p:nvPr>
        </p:nvSpPr>
        <p:spPr>
          <a:xfrm>
            <a:off x="559594" y="3245437"/>
            <a:ext cx="2697480" cy="1984974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Char char="​"/>
              <a:defRPr sz="2400">
                <a:latin typeface="+mj-lt"/>
              </a:defRPr>
            </a:lvl1pPr>
            <a:lvl2pPr marL="168275" indent="-168275">
              <a:buClr>
                <a:schemeClr val="accent1"/>
              </a:buClr>
              <a:buFont typeface="Arial" panose="020B0604020202020204" pitchFamily="34" charset="0"/>
              <a:buChar char="•"/>
              <a:defRPr sz="1600"/>
            </a:lvl2pPr>
            <a:lvl3pPr marL="168275" indent="-168275">
              <a:buClr>
                <a:schemeClr val="accent1"/>
              </a:buClr>
              <a:buFont typeface="Arial" panose="020B0604020202020204" pitchFamily="34" charset="0"/>
              <a:buChar char="•"/>
              <a:defRPr sz="1600"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28"/>
          <p:cNvSpPr>
            <a:spLocks noGrp="1"/>
          </p:cNvSpPr>
          <p:nvPr>
            <p:ph type="body" sz="quarter" idx="15" hasCustomPrompt="1"/>
          </p:nvPr>
        </p:nvSpPr>
        <p:spPr>
          <a:xfrm>
            <a:off x="559594" y="1957431"/>
            <a:ext cx="2697480" cy="1037173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solidFill>
                  <a:schemeClr val="accent1"/>
                </a:solidFill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0">
                <a:solidFill>
                  <a:schemeClr val="accent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5pPr>
          </a:lstStyle>
          <a:p>
            <a:pPr lvl="0"/>
            <a:r>
              <a:t>#</a:t>
            </a:r>
          </a:p>
        </p:txBody>
      </p:sp>
      <p:sp>
        <p:nvSpPr>
          <p:cNvPr id="31" name="Text Placeholder 28"/>
          <p:cNvSpPr>
            <a:spLocks noGrp="1"/>
          </p:cNvSpPr>
          <p:nvPr>
            <p:ph type="body" sz="quarter" idx="16"/>
          </p:nvPr>
        </p:nvSpPr>
        <p:spPr>
          <a:xfrm>
            <a:off x="3346926" y="3245437"/>
            <a:ext cx="2697480" cy="1984974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Char char="​"/>
              <a:defRPr sz="2400">
                <a:latin typeface="+mj-lt"/>
              </a:defRPr>
            </a:lvl1pPr>
            <a:lvl2pPr marL="168275" indent="-168275">
              <a:buClr>
                <a:schemeClr val="accent1"/>
              </a:buClr>
              <a:buFont typeface="Arial" panose="020B0604020202020204" pitchFamily="34" charset="0"/>
              <a:buChar char="•"/>
              <a:defRPr sz="1600"/>
            </a:lvl2pPr>
            <a:lvl3pPr marL="168275" indent="-168275">
              <a:buClr>
                <a:schemeClr val="accent1"/>
              </a:buClr>
              <a:buFont typeface="Arial" panose="020B0604020202020204" pitchFamily="34" charset="0"/>
              <a:buChar char="•"/>
              <a:defRPr sz="1600"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28"/>
          <p:cNvSpPr>
            <a:spLocks noGrp="1"/>
          </p:cNvSpPr>
          <p:nvPr>
            <p:ph type="body" sz="quarter" idx="17" hasCustomPrompt="1"/>
          </p:nvPr>
        </p:nvSpPr>
        <p:spPr>
          <a:xfrm>
            <a:off x="3346926" y="1957431"/>
            <a:ext cx="2697480" cy="1037173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solidFill>
                  <a:schemeClr val="accent1"/>
                </a:solidFill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0">
                <a:solidFill>
                  <a:schemeClr val="accent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5pPr>
          </a:lstStyle>
          <a:p>
            <a:pPr lvl="0"/>
            <a:r>
              <a:t>#</a:t>
            </a:r>
          </a:p>
        </p:txBody>
      </p:sp>
      <p:sp>
        <p:nvSpPr>
          <p:cNvPr id="33" name="Text Placeholder 28"/>
          <p:cNvSpPr>
            <a:spLocks noGrp="1"/>
          </p:cNvSpPr>
          <p:nvPr>
            <p:ph type="body" sz="quarter" idx="18"/>
          </p:nvPr>
        </p:nvSpPr>
        <p:spPr>
          <a:xfrm>
            <a:off x="6134258" y="3245437"/>
            <a:ext cx="2697480" cy="1984974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Char char="​"/>
              <a:defRPr sz="2400">
                <a:latin typeface="+mj-lt"/>
              </a:defRPr>
            </a:lvl1pPr>
            <a:lvl2pPr marL="168275" indent="-168275">
              <a:buClr>
                <a:schemeClr val="accent1"/>
              </a:buClr>
              <a:buFont typeface="Arial" panose="020B0604020202020204" pitchFamily="34" charset="0"/>
              <a:buChar char="•"/>
              <a:defRPr sz="1600"/>
            </a:lvl2pPr>
            <a:lvl3pPr marL="168275" indent="-168275">
              <a:buClr>
                <a:schemeClr val="accent1"/>
              </a:buClr>
              <a:buFont typeface="Arial" panose="020B0604020202020204" pitchFamily="34" charset="0"/>
              <a:buChar char="•"/>
              <a:defRPr sz="1600"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28"/>
          <p:cNvSpPr>
            <a:spLocks noGrp="1"/>
          </p:cNvSpPr>
          <p:nvPr>
            <p:ph type="body" sz="quarter" idx="19" hasCustomPrompt="1"/>
          </p:nvPr>
        </p:nvSpPr>
        <p:spPr>
          <a:xfrm>
            <a:off x="6134258" y="1957431"/>
            <a:ext cx="2697480" cy="1037173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solidFill>
                  <a:schemeClr val="accent1"/>
                </a:solidFill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0">
                <a:solidFill>
                  <a:schemeClr val="accent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5pPr>
          </a:lstStyle>
          <a:p>
            <a:pPr lvl="0"/>
            <a:r>
              <a:t>#</a:t>
            </a:r>
          </a:p>
        </p:txBody>
      </p:sp>
      <p:sp>
        <p:nvSpPr>
          <p:cNvPr id="35" name="Text Placeholder 28"/>
          <p:cNvSpPr>
            <a:spLocks noGrp="1"/>
          </p:cNvSpPr>
          <p:nvPr>
            <p:ph type="body" sz="quarter" idx="20"/>
          </p:nvPr>
        </p:nvSpPr>
        <p:spPr>
          <a:xfrm>
            <a:off x="8921590" y="3245437"/>
            <a:ext cx="2697480" cy="1984974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Char char="​"/>
              <a:defRPr sz="2400">
                <a:latin typeface="+mj-lt"/>
              </a:defRPr>
            </a:lvl1pPr>
            <a:lvl2pPr marL="168275" indent="-168275">
              <a:buClr>
                <a:schemeClr val="accent1"/>
              </a:buClr>
              <a:buFont typeface="Arial" panose="020B0604020202020204" pitchFamily="34" charset="0"/>
              <a:buChar char="•"/>
              <a:defRPr sz="1600"/>
            </a:lvl2pPr>
            <a:lvl3pPr marL="168275" indent="-168275">
              <a:buClr>
                <a:schemeClr val="accent1"/>
              </a:buClr>
              <a:buFont typeface="Arial" panose="020B0604020202020204" pitchFamily="34" charset="0"/>
              <a:buChar char="•"/>
              <a:defRPr sz="1600"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28"/>
          <p:cNvSpPr>
            <a:spLocks noGrp="1"/>
          </p:cNvSpPr>
          <p:nvPr>
            <p:ph type="body" sz="quarter" idx="21" hasCustomPrompt="1"/>
          </p:nvPr>
        </p:nvSpPr>
        <p:spPr>
          <a:xfrm>
            <a:off x="8921590" y="1957431"/>
            <a:ext cx="2697480" cy="1037173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solidFill>
                  <a:schemeClr val="accent1"/>
                </a:solidFill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0">
                <a:solidFill>
                  <a:schemeClr val="accent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000">
                <a:latin typeface="+mj-lt"/>
              </a:defRPr>
            </a:lvl5pPr>
          </a:lstStyle>
          <a:p>
            <a:pPr lvl="0"/>
            <a:r>
              <a:t>#</a:t>
            </a:r>
          </a:p>
        </p:txBody>
      </p:sp>
      <p:sp>
        <p:nvSpPr>
          <p:cNvPr id="37" name="Text Placeholder 28"/>
          <p:cNvSpPr>
            <a:spLocks noGrp="1"/>
          </p:cNvSpPr>
          <p:nvPr>
            <p:ph type="body" sz="quarter" idx="22" hasCustomPrompt="1"/>
          </p:nvPr>
        </p:nvSpPr>
        <p:spPr>
          <a:xfrm>
            <a:off x="559594" y="5530280"/>
            <a:ext cx="2697480" cy="65881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Char char="​"/>
              <a:defRPr sz="1400" cap="all" spc="100" baseline="0">
                <a:solidFill>
                  <a:schemeClr val="accent1"/>
                </a:solidFill>
                <a:latin typeface="FreightSansLFPro SmBd" panose="02000503040000020004" pitchFamily="50" charset="0"/>
              </a:defRPr>
            </a:lvl1pPr>
            <a:lvl2pPr marL="0" indent="6350" algn="ctr">
              <a:buClr>
                <a:schemeClr val="accent1"/>
              </a:buClr>
              <a:buFont typeface="Arial" panose="020B0604020202020204" pitchFamily="34" charset="0"/>
              <a:buChar char="​"/>
              <a:defRPr sz="1400" cap="all" spc="100" baseline="0">
                <a:solidFill>
                  <a:schemeClr val="accent2"/>
                </a:solidFill>
                <a:latin typeface="FreightSansLFPro SmBd" panose="02000503040000020004" pitchFamily="50" charset="0"/>
              </a:defRPr>
            </a:lvl2pPr>
            <a:lvl3pPr marL="168275" indent="-168275">
              <a:buClr>
                <a:schemeClr val="accent1"/>
              </a:buClr>
              <a:buFont typeface="Arial" panose="020B0604020202020204" pitchFamily="34" charset="0"/>
              <a:buChar char="•"/>
              <a:defRPr sz="1600"/>
            </a:lvl3pPr>
          </a:lstStyle>
          <a:p>
            <a:pPr lvl="0"/>
            <a:r>
              <a:t>Title</a:t>
            </a:r>
          </a:p>
        </p:txBody>
      </p:sp>
      <p:sp>
        <p:nvSpPr>
          <p:cNvPr id="38" name="Text Placeholder 28"/>
          <p:cNvSpPr>
            <a:spLocks noGrp="1"/>
          </p:cNvSpPr>
          <p:nvPr>
            <p:ph type="body" sz="quarter" idx="23" hasCustomPrompt="1"/>
          </p:nvPr>
        </p:nvSpPr>
        <p:spPr>
          <a:xfrm>
            <a:off x="3346926" y="5530280"/>
            <a:ext cx="2697480" cy="65881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Char char="​"/>
              <a:defRPr sz="1400" cap="all" spc="100" baseline="0">
                <a:solidFill>
                  <a:schemeClr val="accent1"/>
                </a:solidFill>
                <a:latin typeface="FreightSansLFPro SmBd" panose="02000503040000020004" pitchFamily="50" charset="0"/>
              </a:defRPr>
            </a:lvl1pPr>
            <a:lvl2pPr marL="0" indent="6350" algn="ctr">
              <a:buClr>
                <a:schemeClr val="accent1"/>
              </a:buClr>
              <a:buFont typeface="Arial" panose="020B0604020202020204" pitchFamily="34" charset="0"/>
              <a:buChar char="​"/>
              <a:defRPr sz="1400" cap="all" spc="100" baseline="0">
                <a:solidFill>
                  <a:schemeClr val="accent2"/>
                </a:solidFill>
                <a:latin typeface="FreightSansLFPro SmBd" panose="02000503040000020004" pitchFamily="50" charset="0"/>
              </a:defRPr>
            </a:lvl2pPr>
            <a:lvl3pPr marL="168275" indent="-168275">
              <a:buClr>
                <a:schemeClr val="accent1"/>
              </a:buClr>
              <a:buFont typeface="Arial" panose="020B0604020202020204" pitchFamily="34" charset="0"/>
              <a:buChar char="•"/>
              <a:defRPr sz="1600"/>
            </a:lvl3pPr>
          </a:lstStyle>
          <a:p>
            <a:pPr lvl="0"/>
            <a:r>
              <a:t>Title</a:t>
            </a:r>
          </a:p>
        </p:txBody>
      </p:sp>
      <p:sp>
        <p:nvSpPr>
          <p:cNvPr id="39" name="Text Placeholder 28"/>
          <p:cNvSpPr>
            <a:spLocks noGrp="1"/>
          </p:cNvSpPr>
          <p:nvPr>
            <p:ph type="body" sz="quarter" idx="24" hasCustomPrompt="1"/>
          </p:nvPr>
        </p:nvSpPr>
        <p:spPr>
          <a:xfrm>
            <a:off x="6134258" y="5530280"/>
            <a:ext cx="2697480" cy="65881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Char char="​"/>
              <a:defRPr sz="1400" cap="all" spc="100" baseline="0">
                <a:solidFill>
                  <a:schemeClr val="accent1"/>
                </a:solidFill>
                <a:latin typeface="FreightSansLFPro SmBd" panose="02000503040000020004" pitchFamily="50" charset="0"/>
              </a:defRPr>
            </a:lvl1pPr>
            <a:lvl2pPr marL="0" indent="6350" algn="ctr">
              <a:buClr>
                <a:schemeClr val="accent1"/>
              </a:buClr>
              <a:buFont typeface="Arial" panose="020B0604020202020204" pitchFamily="34" charset="0"/>
              <a:buChar char="​"/>
              <a:defRPr sz="1400" cap="all" spc="100" baseline="0">
                <a:solidFill>
                  <a:schemeClr val="accent2"/>
                </a:solidFill>
                <a:latin typeface="FreightSansLFPro SmBd" panose="02000503040000020004" pitchFamily="50" charset="0"/>
              </a:defRPr>
            </a:lvl2pPr>
            <a:lvl3pPr marL="168275" indent="-168275">
              <a:buClr>
                <a:schemeClr val="accent1"/>
              </a:buClr>
              <a:buFont typeface="Arial" panose="020B0604020202020204" pitchFamily="34" charset="0"/>
              <a:buChar char="•"/>
              <a:defRPr sz="1600"/>
            </a:lvl3pPr>
          </a:lstStyle>
          <a:p>
            <a:pPr lvl="0"/>
            <a:r>
              <a:t>Title</a:t>
            </a:r>
          </a:p>
        </p:txBody>
      </p:sp>
      <p:sp>
        <p:nvSpPr>
          <p:cNvPr id="40" name="Text Placeholder 28"/>
          <p:cNvSpPr>
            <a:spLocks noGrp="1"/>
          </p:cNvSpPr>
          <p:nvPr>
            <p:ph type="body" sz="quarter" idx="25" hasCustomPrompt="1"/>
          </p:nvPr>
        </p:nvSpPr>
        <p:spPr>
          <a:xfrm>
            <a:off x="8921590" y="5530280"/>
            <a:ext cx="2697480" cy="65881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Char char="​"/>
              <a:defRPr sz="1400" cap="all" spc="100" baseline="0">
                <a:solidFill>
                  <a:schemeClr val="accent1"/>
                </a:solidFill>
                <a:latin typeface="FreightSansLFPro SmBd" panose="02000503040000020004" pitchFamily="50" charset="0"/>
              </a:defRPr>
            </a:lvl1pPr>
            <a:lvl2pPr marL="0" indent="6350" algn="ctr">
              <a:buClr>
                <a:schemeClr val="accent1"/>
              </a:buClr>
              <a:buFont typeface="Arial" panose="020B0604020202020204" pitchFamily="34" charset="0"/>
              <a:buChar char="​"/>
              <a:defRPr sz="1400" cap="all" spc="100" baseline="0">
                <a:solidFill>
                  <a:schemeClr val="accent2"/>
                </a:solidFill>
                <a:latin typeface="FreightSansLFPro SmBd" panose="02000503040000020004" pitchFamily="50" charset="0"/>
              </a:defRPr>
            </a:lvl2pPr>
            <a:lvl3pPr marL="168275" indent="-168275">
              <a:buClr>
                <a:schemeClr val="accent1"/>
              </a:buClr>
              <a:buFont typeface="Arial" panose="020B0604020202020204" pitchFamily="34" charset="0"/>
              <a:buChar char="•"/>
              <a:defRPr sz="1600"/>
            </a:lvl3pPr>
          </a:lstStyle>
          <a:p>
            <a:pPr lvl="0"/>
            <a:r>
              <a:t>Title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061368A7-D322-4950-8A7A-1CEFF8DBE207}" type="datetime1">
              <a:rPr lang="en-US" smtClean="0"/>
              <a:t>7/3/2018</a:t>
            </a:fld>
            <a:endParaRPr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38475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3509044"/>
            <a:ext cx="11004234" cy="457240"/>
          </a:xfrm>
          <a:prstGeom prst="rect">
            <a:avLst/>
          </a:prstGeom>
        </p:spPr>
      </p:pic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70167" y="801053"/>
            <a:ext cx="11055096" cy="317968"/>
          </a:xfrm>
        </p:spPr>
        <p:txBody>
          <a:bodyPr lIns="0" tIns="0">
            <a:noAutofit/>
          </a:bodyPr>
          <a:lstStyle>
            <a:lvl1pPr marL="0" indent="0">
              <a:lnSpc>
                <a:spcPct val="95000"/>
              </a:lnSpc>
              <a:buNone/>
              <a:defRPr sz="21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t>Click to add subtitle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4" hasCustomPrompt="1"/>
          </p:nvPr>
        </p:nvSpPr>
        <p:spPr>
          <a:xfrm>
            <a:off x="855624" y="3427953"/>
            <a:ext cx="1977640" cy="604483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tabLst/>
              <a:defRPr cap="all" spc="50" baseline="0">
                <a:latin typeface="FreightSansLFPro SmBd" panose="02000503040000020004" pitchFamily="50" charset="0"/>
              </a:defRPr>
            </a:lvl1pPr>
          </a:lstStyle>
          <a:p>
            <a:pPr lvl="0"/>
            <a:r>
              <a:t>YEAR</a:t>
            </a:r>
          </a:p>
        </p:txBody>
      </p:sp>
      <p:sp>
        <p:nvSpPr>
          <p:cNvPr id="32" name="Text Placeholder 30"/>
          <p:cNvSpPr>
            <a:spLocks noGrp="1"/>
          </p:cNvSpPr>
          <p:nvPr>
            <p:ph type="body" sz="quarter" idx="15" hasCustomPrompt="1"/>
          </p:nvPr>
        </p:nvSpPr>
        <p:spPr>
          <a:xfrm>
            <a:off x="2925050" y="3427953"/>
            <a:ext cx="1977640" cy="604483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tabLst/>
              <a:defRPr cap="all" spc="50" baseline="0">
                <a:latin typeface="FreightSansLFPro SmBd" panose="02000503040000020004" pitchFamily="50" charset="0"/>
              </a:defRPr>
            </a:lvl1pPr>
          </a:lstStyle>
          <a:p>
            <a:pPr lvl="0"/>
            <a:r>
              <a:t>YEAR</a:t>
            </a:r>
          </a:p>
        </p:txBody>
      </p:sp>
      <p:sp>
        <p:nvSpPr>
          <p:cNvPr id="33" name="Text Placeholder 30"/>
          <p:cNvSpPr>
            <a:spLocks noGrp="1"/>
          </p:cNvSpPr>
          <p:nvPr>
            <p:ph type="body" sz="quarter" idx="16" hasCustomPrompt="1"/>
          </p:nvPr>
        </p:nvSpPr>
        <p:spPr>
          <a:xfrm>
            <a:off x="4994476" y="3427953"/>
            <a:ext cx="1977640" cy="604483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tabLst/>
              <a:defRPr cap="all" spc="50" baseline="0">
                <a:latin typeface="FreightSansLFPro SmBd" panose="02000503040000020004" pitchFamily="50" charset="0"/>
              </a:defRPr>
            </a:lvl1pPr>
          </a:lstStyle>
          <a:p>
            <a:pPr lvl="0"/>
            <a:r>
              <a:t>YEAR</a:t>
            </a:r>
          </a:p>
        </p:txBody>
      </p:sp>
      <p:sp>
        <p:nvSpPr>
          <p:cNvPr id="34" name="Text Placeholder 30"/>
          <p:cNvSpPr>
            <a:spLocks noGrp="1"/>
          </p:cNvSpPr>
          <p:nvPr>
            <p:ph type="body" sz="quarter" idx="17" hasCustomPrompt="1"/>
          </p:nvPr>
        </p:nvSpPr>
        <p:spPr>
          <a:xfrm>
            <a:off x="7063902" y="3427953"/>
            <a:ext cx="1977640" cy="604483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tabLst/>
              <a:defRPr cap="all" spc="50" baseline="0">
                <a:latin typeface="FreightSansLFPro SmBd" panose="02000503040000020004" pitchFamily="50" charset="0"/>
              </a:defRPr>
            </a:lvl1pPr>
          </a:lstStyle>
          <a:p>
            <a:pPr lvl="0"/>
            <a:r>
              <a:t>YEAR</a:t>
            </a:r>
          </a:p>
        </p:txBody>
      </p:sp>
      <p:sp>
        <p:nvSpPr>
          <p:cNvPr id="35" name="Text Placeholder 30"/>
          <p:cNvSpPr>
            <a:spLocks noGrp="1"/>
          </p:cNvSpPr>
          <p:nvPr>
            <p:ph type="body" sz="quarter" idx="18" hasCustomPrompt="1"/>
          </p:nvPr>
        </p:nvSpPr>
        <p:spPr>
          <a:xfrm>
            <a:off x="9133330" y="3427953"/>
            <a:ext cx="1977640" cy="604483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tabLst/>
              <a:defRPr cap="all" spc="50" baseline="0">
                <a:latin typeface="FreightSansLFPro SmBd" panose="02000503040000020004" pitchFamily="50" charset="0"/>
              </a:defRPr>
            </a:lvl1pPr>
          </a:lstStyle>
          <a:p>
            <a:pPr lvl="0"/>
            <a:r>
              <a:t>YEAR</a:t>
            </a:r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19" hasCustomPrompt="1"/>
          </p:nvPr>
        </p:nvSpPr>
        <p:spPr>
          <a:xfrm>
            <a:off x="2184672" y="1824309"/>
            <a:ext cx="2347964" cy="1396509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​"/>
              <a:defRPr sz="2400">
                <a:solidFill>
                  <a:schemeClr val="accent1"/>
                </a:solidFill>
                <a:latin typeface="+mj-lt"/>
              </a:defRPr>
            </a:lvl1pPr>
            <a:lvl2pPr marL="0" indent="0">
              <a:buFont typeface="Arial" panose="020B0604020202020204" pitchFamily="34" charset="0"/>
              <a:buChar char="​"/>
              <a:defRPr sz="1600"/>
            </a:lvl2pPr>
            <a:lvl3pPr marL="285750" indent="-285750">
              <a:spcBef>
                <a:spcPts val="200"/>
              </a:spcBef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16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t>Title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</p:txBody>
      </p:sp>
      <p:sp>
        <p:nvSpPr>
          <p:cNvPr id="38" name="Text Placeholder 36"/>
          <p:cNvSpPr>
            <a:spLocks noGrp="1"/>
          </p:cNvSpPr>
          <p:nvPr>
            <p:ph type="body" sz="quarter" idx="20" hasCustomPrompt="1"/>
          </p:nvPr>
        </p:nvSpPr>
        <p:spPr>
          <a:xfrm>
            <a:off x="6481905" y="1824309"/>
            <a:ext cx="2347964" cy="1396509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​"/>
              <a:defRPr sz="2400">
                <a:solidFill>
                  <a:schemeClr val="accent1"/>
                </a:solidFill>
                <a:latin typeface="+mj-lt"/>
              </a:defRPr>
            </a:lvl1pPr>
            <a:lvl2pPr marL="0" indent="0">
              <a:buFont typeface="Arial" panose="020B0604020202020204" pitchFamily="34" charset="0"/>
              <a:buChar char="​"/>
              <a:defRPr sz="1600"/>
            </a:lvl2pPr>
            <a:lvl3pPr marL="285750" indent="-285750">
              <a:spcBef>
                <a:spcPts val="200"/>
              </a:spcBef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1600"/>
            </a:lvl3pPr>
          </a:lstStyle>
          <a:p>
            <a:pPr lvl="0"/>
            <a:r>
              <a:t>Title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</p:txBody>
      </p:sp>
      <p:sp>
        <p:nvSpPr>
          <p:cNvPr id="39" name="Text Placeholder 36"/>
          <p:cNvSpPr>
            <a:spLocks noGrp="1"/>
          </p:cNvSpPr>
          <p:nvPr>
            <p:ph type="body" sz="quarter" idx="21" hasCustomPrompt="1"/>
          </p:nvPr>
        </p:nvSpPr>
        <p:spPr>
          <a:xfrm>
            <a:off x="3839144" y="4344882"/>
            <a:ext cx="2347964" cy="1396509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​"/>
              <a:defRPr sz="2400">
                <a:solidFill>
                  <a:schemeClr val="accent1"/>
                </a:solidFill>
                <a:latin typeface="+mj-lt"/>
              </a:defRPr>
            </a:lvl1pPr>
            <a:lvl2pPr marL="0" indent="0">
              <a:buFont typeface="Arial" panose="020B0604020202020204" pitchFamily="34" charset="0"/>
              <a:buChar char="​"/>
              <a:defRPr sz="1600"/>
            </a:lvl2pPr>
            <a:lvl3pPr marL="285750" indent="-285750">
              <a:spcBef>
                <a:spcPts val="200"/>
              </a:spcBef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1600"/>
            </a:lvl3pPr>
          </a:lstStyle>
          <a:p>
            <a:pPr lvl="0"/>
            <a:r>
              <a:t>Title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</p:txBody>
      </p:sp>
      <p:sp>
        <p:nvSpPr>
          <p:cNvPr id="40" name="Text Placeholder 36"/>
          <p:cNvSpPr>
            <a:spLocks noGrp="1"/>
          </p:cNvSpPr>
          <p:nvPr>
            <p:ph type="body" sz="quarter" idx="22" hasCustomPrompt="1"/>
          </p:nvPr>
        </p:nvSpPr>
        <p:spPr>
          <a:xfrm>
            <a:off x="8960353" y="4344882"/>
            <a:ext cx="2347964" cy="1396509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​"/>
              <a:defRPr sz="2400">
                <a:solidFill>
                  <a:schemeClr val="accent1"/>
                </a:solidFill>
                <a:latin typeface="+mj-lt"/>
              </a:defRPr>
            </a:lvl1pPr>
            <a:lvl2pPr marL="0" indent="0">
              <a:buFont typeface="Arial" panose="020B0604020202020204" pitchFamily="34" charset="0"/>
              <a:buChar char="​"/>
              <a:defRPr sz="1600"/>
            </a:lvl2pPr>
            <a:lvl3pPr marL="285750" indent="-285750">
              <a:spcBef>
                <a:spcPts val="200"/>
              </a:spcBef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1600"/>
            </a:lvl3pPr>
          </a:lstStyle>
          <a:p>
            <a:pPr lvl="0"/>
            <a:r>
              <a:t>Title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fld id="{0A95B0AC-7D96-4657-B812-79900C64AF91}" type="datetime1">
              <a:rPr lang="en-US" smtClean="0"/>
              <a:t>7/3/2018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1175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with Supporting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9633" y="1534438"/>
            <a:ext cx="5029200" cy="480999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70167" y="801053"/>
            <a:ext cx="11055096" cy="317968"/>
          </a:xfrm>
        </p:spPr>
        <p:txBody>
          <a:bodyPr lIns="0" tIns="0">
            <a:noAutofit/>
          </a:bodyPr>
          <a:lstStyle>
            <a:lvl1pPr marL="0" indent="0">
              <a:lnSpc>
                <a:spcPct val="95000"/>
              </a:lnSpc>
              <a:buNone/>
              <a:defRPr sz="21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t>Click to add subtitle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9171D7E-576D-4E0C-B59E-9FBA6D7F2FB8}" type="datetime1">
              <a:rPr lang="en-US" smtClean="0"/>
              <a:t>7/3/2018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08122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with Pyramid/Fun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99532" y="1535113"/>
            <a:ext cx="3919538" cy="4881110"/>
          </a:xfrm>
        </p:spPr>
        <p:txBody>
          <a:bodyPr/>
          <a:lstStyle>
            <a:lvl1pPr marL="3175" indent="-3175">
              <a:lnSpc>
                <a:spcPct val="98000"/>
              </a:lnSpc>
              <a:spcBef>
                <a:spcPts val="1800"/>
              </a:spcBef>
              <a:buFont typeface="Arial" panose="020B0604020202020204" pitchFamily="34" charset="0"/>
              <a:buChar char="​"/>
              <a:defRPr sz="1400" cap="all" spc="100" normalizeH="0" baseline="0">
                <a:solidFill>
                  <a:schemeClr val="tx2"/>
                </a:solidFill>
                <a:latin typeface="FreightSansLFPro SmBd" panose="02000503040000020004" pitchFamily="50" charset="0"/>
              </a:defRPr>
            </a:lvl1pPr>
            <a:lvl2pPr marL="0" indent="0">
              <a:lnSpc>
                <a:spcPct val="98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​"/>
              <a:tabLst/>
              <a:defRPr/>
            </a:lvl2pPr>
            <a:lvl3pPr marL="171450" indent="-171450">
              <a:lnSpc>
                <a:spcPct val="98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/>
            </a:lvl3pPr>
            <a:lvl4pPr>
              <a:lnSpc>
                <a:spcPct val="98000"/>
              </a:lnSpc>
              <a:spcBef>
                <a:spcPts val="1800"/>
              </a:spcBef>
              <a:spcAft>
                <a:spcPts val="400"/>
              </a:spcAft>
              <a:defRPr sz="1400" cap="all" spc="100" baseline="0">
                <a:solidFill>
                  <a:schemeClr val="accent2"/>
                </a:solidFill>
                <a:latin typeface="FreightSansLFPro SmBd" panose="02000503040000020004" pitchFamily="50" charset="0"/>
              </a:defRPr>
            </a:lvl4pPr>
            <a:lvl5pPr>
              <a:lnSpc>
                <a:spcPct val="98000"/>
              </a:lnSpc>
              <a:spcBef>
                <a:spcPts val="1800"/>
              </a:spcBef>
              <a:spcAft>
                <a:spcPts val="400"/>
              </a:spcAft>
              <a:defRPr sz="1400" cap="all" spc="100" baseline="0">
                <a:solidFill>
                  <a:schemeClr val="accent3"/>
                </a:solidFill>
                <a:latin typeface="FreightSansLFPro SmBd" panose="02000503040000020004" pitchFamily="50" charset="0"/>
              </a:defRPr>
            </a:lvl5pPr>
            <a:lvl6pPr>
              <a:lnSpc>
                <a:spcPct val="98000"/>
              </a:lnSpc>
              <a:spcBef>
                <a:spcPts val="1800"/>
              </a:spcBef>
              <a:spcAft>
                <a:spcPts val="400"/>
              </a:spcAft>
              <a:defRPr sz="1400" cap="all" spc="100" baseline="0">
                <a:solidFill>
                  <a:schemeClr val="accent4"/>
                </a:solidFill>
                <a:latin typeface="FreightSansLFPro SmBd" panose="02000503040000020004" pitchFamily="50" charset="0"/>
              </a:defRPr>
            </a:lvl6pPr>
            <a:lvl7pPr>
              <a:lnSpc>
                <a:spcPct val="98000"/>
              </a:lnSpc>
              <a:spcBef>
                <a:spcPts val="1800"/>
              </a:spcBef>
              <a:spcAft>
                <a:spcPts val="400"/>
              </a:spcAft>
              <a:defRPr sz="1400" cap="all" spc="100" baseline="0">
                <a:solidFill>
                  <a:schemeClr val="accent5"/>
                </a:solidFill>
                <a:latin typeface="FreightSansLFPro SmBd" panose="02000503040000020004" pitchFamily="50" charset="0"/>
              </a:defRPr>
            </a:lvl7pPr>
            <a:lvl8pPr>
              <a:lnSpc>
                <a:spcPct val="98000"/>
              </a:lnSpc>
              <a:spcBef>
                <a:spcPts val="0"/>
              </a:spcBef>
              <a:spcAft>
                <a:spcPts val="400"/>
              </a:spcAft>
              <a:defRPr sz="2400">
                <a:latin typeface="+mj-lt"/>
              </a:defRPr>
            </a:lvl8pPr>
            <a:lvl9pPr>
              <a:lnSpc>
                <a:spcPct val="98000"/>
              </a:lnSpc>
              <a:spcBef>
                <a:spcPts val="0"/>
              </a:spcBef>
              <a:spcAft>
                <a:spcPts val="400"/>
              </a:spcAft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62586" y="6481611"/>
            <a:ext cx="9998734" cy="2468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97565" y="6481611"/>
            <a:ext cx="621505" cy="244475"/>
          </a:xfrm>
          <a:prstGeom prst="rect">
            <a:avLst/>
          </a:prstGeom>
        </p:spPr>
        <p:txBody>
          <a:bodyPr/>
          <a:lstStyle/>
          <a:p>
            <a:fld id="{49C094C9-A251-447D-A791-072B287E3353}" type="slidenum">
              <a:rPr/>
              <a:t>‹#›</a:t>
            </a:fld>
            <a:endParaRPr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70167" y="801053"/>
            <a:ext cx="11055096" cy="317968"/>
          </a:xfrm>
        </p:spPr>
        <p:txBody>
          <a:bodyPr lIns="0" tIns="0">
            <a:noAutofit/>
          </a:bodyPr>
          <a:lstStyle>
            <a:lvl1pPr marL="0" indent="0">
              <a:lnSpc>
                <a:spcPct val="95000"/>
              </a:lnSpc>
              <a:buNone/>
              <a:defRPr sz="21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t>Click to add subtitle</a:t>
            </a:r>
          </a:p>
        </p:txBody>
      </p:sp>
      <p:sp>
        <p:nvSpPr>
          <p:cNvPr id="15" name="SmartArt Placeholder 14"/>
          <p:cNvSpPr>
            <a:spLocks noGrp="1"/>
          </p:cNvSpPr>
          <p:nvPr>
            <p:ph type="dgm" sz="quarter" idx="14"/>
          </p:nvPr>
        </p:nvSpPr>
        <p:spPr>
          <a:xfrm>
            <a:off x="561974" y="1535113"/>
            <a:ext cx="6308071" cy="4808537"/>
          </a:xfrm>
        </p:spPr>
        <p:txBody>
          <a:bodyPr/>
          <a:lstStyle/>
          <a:p>
            <a:r>
              <a:rPr lang="en-US"/>
              <a:t>Click icon to add SmartArt graphic</a:t>
            </a:r>
            <a:endParaRPr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5179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Quadra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3237"/>
          </a:xfrm>
          <a:prstGeom prst="rect">
            <a:avLst/>
          </a:prstGeom>
        </p:spPr>
      </p:pic>
      <p:sp>
        <p:nvSpPr>
          <p:cNvPr id="6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70167" y="801053"/>
            <a:ext cx="11055096" cy="317968"/>
          </a:xfrm>
        </p:spPr>
        <p:txBody>
          <a:bodyPr lIns="0" tIns="0">
            <a:noAutofit/>
          </a:bodyPr>
          <a:lstStyle>
            <a:lvl1pPr marL="0" indent="0">
              <a:lnSpc>
                <a:spcPct val="95000"/>
              </a:lnSpc>
              <a:buNone/>
              <a:defRPr sz="21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t>Click to add subtitle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096000" y="1682016"/>
            <a:ext cx="0" cy="4331154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1634870" y="3891135"/>
            <a:ext cx="8922260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22"/>
          <p:cNvSpPr>
            <a:spLocks noGrp="1"/>
          </p:cNvSpPr>
          <p:nvPr>
            <p:ph type="body" sz="quarter" idx="14" hasCustomPrompt="1"/>
          </p:nvPr>
        </p:nvSpPr>
        <p:spPr>
          <a:xfrm>
            <a:off x="4310674" y="1338044"/>
            <a:ext cx="3563031" cy="279643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Char char="​"/>
              <a:defRPr baseline="0"/>
            </a:lvl1pPr>
          </a:lstStyle>
          <a:p>
            <a:pPr lvl="0"/>
            <a:r>
              <a:t>Axis Title</a:t>
            </a:r>
          </a:p>
        </p:txBody>
      </p:sp>
      <p:sp>
        <p:nvSpPr>
          <p:cNvPr id="25" name="Text Placeholder 22"/>
          <p:cNvSpPr>
            <a:spLocks noGrp="1"/>
          </p:cNvSpPr>
          <p:nvPr>
            <p:ph type="body" sz="quarter" idx="16" hasCustomPrompt="1"/>
          </p:nvPr>
        </p:nvSpPr>
        <p:spPr>
          <a:xfrm>
            <a:off x="4310674" y="6102563"/>
            <a:ext cx="3563031" cy="279643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Char char="​"/>
              <a:defRPr baseline="0"/>
            </a:lvl1pPr>
          </a:lstStyle>
          <a:p>
            <a:pPr lvl="0"/>
            <a:r>
              <a:t>Axis Title</a:t>
            </a:r>
          </a:p>
        </p:txBody>
      </p:sp>
      <p:sp>
        <p:nvSpPr>
          <p:cNvPr id="27" name="Text Placeholder 22"/>
          <p:cNvSpPr>
            <a:spLocks noGrp="1"/>
          </p:cNvSpPr>
          <p:nvPr>
            <p:ph type="body" sz="quarter" idx="17" hasCustomPrompt="1"/>
          </p:nvPr>
        </p:nvSpPr>
        <p:spPr>
          <a:xfrm>
            <a:off x="10681262" y="3706469"/>
            <a:ext cx="1343831" cy="369332"/>
          </a:xfrm>
        </p:spPr>
        <p:txBody>
          <a:bodyPr anchor="ctr"/>
          <a:lstStyle>
            <a:lvl1pPr marL="0" indent="0" algn="l">
              <a:buFont typeface="Arial" panose="020B0604020202020204" pitchFamily="34" charset="0"/>
              <a:buChar char="​"/>
              <a:defRPr baseline="0"/>
            </a:lvl1pPr>
          </a:lstStyle>
          <a:p>
            <a:pPr lvl="0"/>
            <a:r>
              <a:t>Axis Title</a:t>
            </a:r>
          </a:p>
        </p:txBody>
      </p:sp>
      <p:sp>
        <p:nvSpPr>
          <p:cNvPr id="29" name="Text Placeholder 22"/>
          <p:cNvSpPr>
            <a:spLocks noGrp="1"/>
          </p:cNvSpPr>
          <p:nvPr>
            <p:ph type="body" sz="quarter" idx="18" hasCustomPrompt="1"/>
          </p:nvPr>
        </p:nvSpPr>
        <p:spPr>
          <a:xfrm>
            <a:off x="166907" y="3706469"/>
            <a:ext cx="1343831" cy="369332"/>
          </a:xfrm>
        </p:spPr>
        <p:txBody>
          <a:bodyPr anchor="ctr"/>
          <a:lstStyle>
            <a:lvl1pPr marL="0" indent="0" algn="r">
              <a:buFont typeface="Arial" panose="020B0604020202020204" pitchFamily="34" charset="0"/>
              <a:buChar char="​"/>
              <a:defRPr baseline="0"/>
            </a:lvl1pPr>
          </a:lstStyle>
          <a:p>
            <a:pPr lvl="0"/>
            <a:r>
              <a:t>Axis Title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7E7AB173-8271-4E74-A670-6763059C3CE4}" type="datetime1">
              <a:rPr lang="en-US" smtClean="0"/>
              <a:t>7/3/2018</a:t>
            </a:fld>
            <a:endParaRPr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68610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70167" y="801053"/>
            <a:ext cx="11055096" cy="317968"/>
          </a:xfrm>
        </p:spPr>
        <p:txBody>
          <a:bodyPr lIns="0" tIns="0">
            <a:noAutofit/>
          </a:bodyPr>
          <a:lstStyle>
            <a:lvl1pPr marL="0" indent="0">
              <a:lnSpc>
                <a:spcPct val="95000"/>
              </a:lnSpc>
              <a:buNone/>
              <a:defRPr sz="21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t>Click to add subtitle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758687"/>
            <a:ext cx="12192000" cy="155717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9594" y="6317170"/>
            <a:ext cx="11068526" cy="157011"/>
          </a:xfrm>
          <a:prstGeom prst="roundRect">
            <a:avLst>
              <a:gd name="adj" fmla="val 50000"/>
            </a:avLst>
          </a:prstGeom>
        </p:spPr>
      </p:pic>
      <p:sp>
        <p:nvSpPr>
          <p:cNvPr id="4" name="Chart Placeholder 3"/>
          <p:cNvSpPr>
            <a:spLocks noGrp="1"/>
          </p:cNvSpPr>
          <p:nvPr>
            <p:ph type="chart" sz="quarter" idx="14"/>
          </p:nvPr>
        </p:nvSpPr>
        <p:spPr>
          <a:xfrm>
            <a:off x="311284" y="1534438"/>
            <a:ext cx="11316836" cy="4809996"/>
          </a:xfrm>
        </p:spPr>
        <p:txBody>
          <a:bodyPr/>
          <a:lstStyle/>
          <a:p>
            <a:r>
              <a:rPr lang="en-US"/>
              <a:t>Click icon to add chart</a:t>
            </a:r>
            <a:endParaRPr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F6F3E4B-3142-4EC9-A757-FBF16F0D8E18}" type="datetime1">
              <a:rPr lang="en-US" smtClean="0"/>
              <a:t>7/3/2018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90828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4" pos="7323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s Two Row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9632" y="1534438"/>
            <a:ext cx="11058488" cy="2286000"/>
          </a:xfrm>
        </p:spPr>
        <p:txBody>
          <a:bodyPr numCol="3" spcCol="4572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70167" y="801053"/>
            <a:ext cx="11055096" cy="317968"/>
          </a:xfrm>
        </p:spPr>
        <p:txBody>
          <a:bodyPr lIns="0" tIns="0">
            <a:noAutofit/>
          </a:bodyPr>
          <a:lstStyle>
            <a:lvl1pPr marL="0" indent="0">
              <a:lnSpc>
                <a:spcPct val="95000"/>
              </a:lnSpc>
              <a:buNone/>
              <a:defRPr sz="21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t>Click to add subtitle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5"/>
          </p:nvPr>
        </p:nvSpPr>
        <p:spPr>
          <a:xfrm>
            <a:off x="569632" y="4058434"/>
            <a:ext cx="11058488" cy="2286000"/>
          </a:xfrm>
        </p:spPr>
        <p:txBody>
          <a:bodyPr numCol="3" spcCol="4572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92D355C3-A3D3-4B49-AEA5-2209E9F01732}" type="datetime1">
              <a:rPr lang="en-US" smtClean="0"/>
              <a:t>7/3/2018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8137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</p:spPr>
        <p:txBody>
          <a:bodyPr lIns="182880" tIns="182880"/>
          <a:lstStyle>
            <a:lvl1pPr marL="0" indent="0">
              <a:buNone/>
              <a:defRPr baseline="0"/>
            </a:lvl1pPr>
          </a:lstStyle>
          <a:p>
            <a:r>
              <a:t>Click on icon to insert a 1280x720 px  photo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94CE2B41-9EC0-45B3-BF12-E7195D505938}" type="datetime1">
              <a:rPr lang="en-US" smtClean="0"/>
              <a:t>7/3/2018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5006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Bleed Imag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5709178" y="2802460"/>
            <a:ext cx="3482975" cy="3549650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None/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t>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  <a:p>
            <a:pPr lvl="5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F190AD-5B11-4BCB-A9ED-3012C6FFA5FB}" type="datetime1">
              <a:rPr lang="en-US" smtClean="0"/>
              <a:t>7/3/2018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5709178" y="6481611"/>
            <a:ext cx="4852142" cy="2468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2191999" y="1919015"/>
            <a:ext cx="174056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="1">
                <a:solidFill>
                  <a:srgbClr val="595959"/>
                </a:solidFill>
              </a:rPr>
              <a:t>TO CUSTOMIZE WITH</a:t>
            </a:r>
            <a:r>
              <a:rPr sz="1200" b="1" baseline="0">
                <a:solidFill>
                  <a:srgbClr val="595959"/>
                </a:solidFill>
              </a:rPr>
              <a:t> A NEW PICTURE</a:t>
            </a:r>
            <a:endParaRPr sz="1200" b="1">
              <a:solidFill>
                <a:srgbClr val="595959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191998" y="2491409"/>
            <a:ext cx="1620253" cy="4366592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="1">
                <a:solidFill>
                  <a:srgbClr val="595959"/>
                </a:solidFill>
              </a:rPr>
              <a:t>Delete</a:t>
            </a:r>
            <a:r>
              <a:rPr sz="1200">
                <a:solidFill>
                  <a:srgbClr val="595959"/>
                </a:solidFill>
              </a:rPr>
              <a:t> </a:t>
            </a:r>
            <a:r>
              <a:rPr sz="1200" baseline="0">
                <a:solidFill>
                  <a:srgbClr val="595959"/>
                </a:solidFill>
              </a:rPr>
              <a:t>the current picture, if there is one.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>
                <a:solidFill>
                  <a:srgbClr val="595959"/>
                </a:solidFill>
              </a:rPr>
              <a:t>On the </a:t>
            </a:r>
            <a:r>
              <a:rPr sz="1200" b="1">
                <a:solidFill>
                  <a:srgbClr val="595959"/>
                </a:solidFill>
              </a:rPr>
              <a:t>Insert</a:t>
            </a:r>
            <a:r>
              <a:rPr sz="1200">
                <a:solidFill>
                  <a:srgbClr val="595959"/>
                </a:solidFill>
              </a:rPr>
              <a:t> tab, click</a:t>
            </a:r>
            <a:r>
              <a:rPr sz="1200" baseline="0">
                <a:solidFill>
                  <a:srgbClr val="595959"/>
                </a:solidFill>
              </a:rPr>
              <a:t> the </a:t>
            </a:r>
            <a:r>
              <a:rPr sz="1200" b="1" baseline="0">
                <a:solidFill>
                  <a:srgbClr val="595959"/>
                </a:solidFill>
              </a:rPr>
              <a:t>Pictures</a:t>
            </a:r>
            <a:r>
              <a:rPr sz="1200" baseline="0">
                <a:solidFill>
                  <a:srgbClr val="595959"/>
                </a:solidFill>
              </a:rPr>
              <a:t> button.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>
                <a:solidFill>
                  <a:srgbClr val="595959"/>
                </a:solidFill>
              </a:rPr>
              <a:t>Navigate to the image you want to use and select </a:t>
            </a:r>
            <a:r>
              <a:rPr sz="1200" b="1" baseline="0">
                <a:solidFill>
                  <a:srgbClr val="595959"/>
                </a:solidFill>
              </a:rPr>
              <a:t>Insert</a:t>
            </a:r>
            <a:r>
              <a:rPr sz="1200" baseline="0">
                <a:solidFill>
                  <a:srgbClr val="595959"/>
                </a:solidFill>
              </a:rPr>
              <a:t>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>
                <a:solidFill>
                  <a:srgbClr val="595959"/>
                </a:solidFill>
              </a:rPr>
              <a:t>Resize the picture to fit the slide, as needed. Hold the </a:t>
            </a:r>
            <a:r>
              <a:rPr sz="1200" b="1" baseline="0">
                <a:solidFill>
                  <a:srgbClr val="595959"/>
                </a:solidFill>
              </a:rPr>
              <a:t>Shift</a:t>
            </a:r>
            <a:r>
              <a:rPr sz="1200" baseline="0">
                <a:solidFill>
                  <a:srgbClr val="595959"/>
                </a:solidFill>
              </a:rPr>
              <a:t> key and click and drag a corner.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>
                <a:solidFill>
                  <a:srgbClr val="595959"/>
                </a:solidFill>
              </a:rPr>
              <a:t>On the </a:t>
            </a:r>
            <a:r>
              <a:rPr sz="1200" b="1" baseline="0">
                <a:solidFill>
                  <a:srgbClr val="595959"/>
                </a:solidFill>
              </a:rPr>
              <a:t>Home</a:t>
            </a:r>
            <a:r>
              <a:rPr sz="1200" baseline="0">
                <a:solidFill>
                  <a:srgbClr val="595959"/>
                </a:solidFill>
              </a:rPr>
              <a:t> tab, click the </a:t>
            </a:r>
            <a:r>
              <a:rPr sz="1200" b="1" baseline="0">
                <a:solidFill>
                  <a:srgbClr val="595959"/>
                </a:solidFill>
              </a:rPr>
              <a:t>Arrange</a:t>
            </a:r>
            <a:r>
              <a:rPr sz="1200" baseline="0">
                <a:solidFill>
                  <a:srgbClr val="595959"/>
                </a:solidFill>
              </a:rPr>
              <a:t> button, then </a:t>
            </a:r>
            <a:r>
              <a:rPr sz="1200" b="1" baseline="0">
                <a:solidFill>
                  <a:srgbClr val="595959"/>
                </a:solidFill>
              </a:rPr>
              <a:t>Send to Back </a:t>
            </a:r>
            <a:r>
              <a:rPr sz="1200" baseline="0">
                <a:solidFill>
                  <a:srgbClr val="595959"/>
                </a:solidFill>
              </a:rPr>
              <a:t>so the photo is behind </a:t>
            </a:r>
            <a:br>
              <a:rPr sz="1200" baseline="0">
                <a:solidFill>
                  <a:srgbClr val="595959"/>
                </a:solidFill>
              </a:rPr>
            </a:br>
            <a:r>
              <a:rPr sz="1200" baseline="0">
                <a:solidFill>
                  <a:srgbClr val="595959"/>
                </a:solidFill>
              </a:rPr>
              <a:t>the text.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>
                <a:solidFill>
                  <a:srgbClr val="595959"/>
                </a:solidFill>
              </a:rPr>
              <a:t>Click the </a:t>
            </a:r>
            <a:r>
              <a:rPr sz="1200" b="1" baseline="0">
                <a:solidFill>
                  <a:srgbClr val="595959"/>
                </a:solidFill>
              </a:rPr>
              <a:t>Reset</a:t>
            </a:r>
            <a:r>
              <a:rPr sz="1200" baseline="0">
                <a:solidFill>
                  <a:srgbClr val="595959"/>
                </a:solidFill>
              </a:rPr>
              <a:t> button to reapply the Layout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endParaRPr sz="1200" baseline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3078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40F4-72B5-46F5-BB2D-2B6B263C95CC}" type="datetime1">
              <a:rPr lang="en-US" smtClean="0"/>
              <a:t>7/3/2018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0388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Stat Case Study with Dev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9"/>
          <p:cNvSpPr>
            <a:spLocks noGrp="1"/>
          </p:cNvSpPr>
          <p:nvPr>
            <p:ph type="body" sz="quarter" idx="47" hasCustomPrompt="1"/>
          </p:nvPr>
        </p:nvSpPr>
        <p:spPr>
          <a:xfrm>
            <a:off x="559594" y="1560134"/>
            <a:ext cx="1856190" cy="563562"/>
          </a:xfrm>
        </p:spPr>
        <p:txBody>
          <a:bodyPr wrap="square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i="1" cap="none" spc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9pPr>
          </a:lstStyle>
          <a:p>
            <a:pPr lvl="0"/>
            <a:r>
              <a:t>Place logo here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73" b="-226"/>
          <a:stretch/>
        </p:blipFill>
        <p:spPr>
          <a:xfrm flipV="1">
            <a:off x="6595655" y="0"/>
            <a:ext cx="666205" cy="1142413"/>
          </a:xfrm>
          <a:prstGeom prst="rect">
            <a:avLst/>
          </a:prstGeom>
        </p:spPr>
      </p:pic>
      <p:sp>
        <p:nvSpPr>
          <p:cNvPr id="25" name="Freeform 24"/>
          <p:cNvSpPr>
            <a:spLocks/>
          </p:cNvSpPr>
          <p:nvPr/>
        </p:nvSpPr>
        <p:spPr bwMode="ltGray">
          <a:xfrm>
            <a:off x="7112000" y="0"/>
            <a:ext cx="5080000" cy="4630738"/>
          </a:xfrm>
          <a:custGeom>
            <a:avLst/>
            <a:gdLst>
              <a:gd name="connsiteX0" fmla="*/ 0 w 5080000"/>
              <a:gd name="connsiteY0" fmla="*/ 0 h 4630738"/>
              <a:gd name="connsiteX1" fmla="*/ 5080000 w 5080000"/>
              <a:gd name="connsiteY1" fmla="*/ 0 h 4630738"/>
              <a:gd name="connsiteX2" fmla="*/ 5080000 w 5080000"/>
              <a:gd name="connsiteY2" fmla="*/ 4375420 h 4630738"/>
              <a:gd name="connsiteX3" fmla="*/ 5039785 w 5080000"/>
              <a:gd name="connsiteY3" fmla="*/ 4399515 h 4630738"/>
              <a:gd name="connsiteX4" fmla="*/ 4653880 w 5080000"/>
              <a:gd name="connsiteY4" fmla="*/ 4630738 h 4630738"/>
              <a:gd name="connsiteX5" fmla="*/ 907113 w 5080000"/>
              <a:gd name="connsiteY5" fmla="*/ 2385786 h 4630738"/>
              <a:gd name="connsiteX6" fmla="*/ 512716 w 5080000"/>
              <a:gd name="connsiteY6" fmla="*/ 2149476 h 4630738"/>
              <a:gd name="connsiteX7" fmla="*/ 0 w 5080000"/>
              <a:gd name="connsiteY7" fmla="*/ 1204233 h 4630738"/>
              <a:gd name="connsiteX8" fmla="*/ 0 w 5080000"/>
              <a:gd name="connsiteY8" fmla="*/ 136702 h 4630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80000" h="4630738">
                <a:moveTo>
                  <a:pt x="0" y="0"/>
                </a:moveTo>
                <a:lnTo>
                  <a:pt x="5080000" y="0"/>
                </a:lnTo>
                <a:lnTo>
                  <a:pt x="5080000" y="4375420"/>
                </a:lnTo>
                <a:lnTo>
                  <a:pt x="5039785" y="4399515"/>
                </a:lnTo>
                <a:cubicBezTo>
                  <a:pt x="4653880" y="4630738"/>
                  <a:pt x="4653880" y="4630738"/>
                  <a:pt x="4653880" y="4630738"/>
                </a:cubicBezTo>
                <a:cubicBezTo>
                  <a:pt x="907113" y="2385786"/>
                  <a:pt x="907113" y="2385786"/>
                  <a:pt x="907113" y="2385786"/>
                </a:cubicBezTo>
                <a:cubicBezTo>
                  <a:pt x="512716" y="2149476"/>
                  <a:pt x="512716" y="2149476"/>
                  <a:pt x="512716" y="2149476"/>
                </a:cubicBezTo>
                <a:cubicBezTo>
                  <a:pt x="236638" y="1952550"/>
                  <a:pt x="0" y="1558699"/>
                  <a:pt x="0" y="1204233"/>
                </a:cubicBezTo>
                <a:cubicBezTo>
                  <a:pt x="0" y="812843"/>
                  <a:pt x="0" y="458146"/>
                  <a:pt x="0" y="136702"/>
                </a:cubicBezTo>
                <a:close/>
              </a:path>
            </a:pathLst>
          </a:custGeom>
          <a:blipFill dpi="0" rotWithShape="1">
            <a:blip r:embed="rId3"/>
            <a:srcRect/>
            <a:tile tx="69850" ty="-107950" sx="80000" sy="80000" flip="none" algn="tr"/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/>
          </a:p>
        </p:txBody>
      </p:sp>
      <p:sp>
        <p:nvSpPr>
          <p:cNvPr id="20" name="Rectangle 19"/>
          <p:cNvSpPr/>
          <p:nvPr/>
        </p:nvSpPr>
        <p:spPr bwMode="hidden">
          <a:xfrm>
            <a:off x="7000875" y="-1"/>
            <a:ext cx="5191125" cy="4752975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2268" y="2555509"/>
            <a:ext cx="3664014" cy="2755631"/>
          </a:xfrm>
          <a:prstGeom prst="rect">
            <a:avLst/>
          </a:prstGeom>
        </p:spPr>
      </p:pic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70167" y="801053"/>
            <a:ext cx="11055096" cy="317968"/>
          </a:xfrm>
        </p:spPr>
        <p:txBody>
          <a:bodyPr lIns="0" tIns="0">
            <a:noAutofit/>
          </a:bodyPr>
          <a:lstStyle>
            <a:lvl1pPr marL="0" indent="0">
              <a:lnSpc>
                <a:spcPct val="95000"/>
              </a:lnSpc>
              <a:buNone/>
              <a:defRPr sz="21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t>Click to add subtitle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66900"/>
            <a:ext cx="160020" cy="3314700"/>
          </a:xfrm>
          <a:prstGeom prst="rect">
            <a:avLst/>
          </a:prstGeom>
        </p:spPr>
      </p:pic>
      <p:cxnSp>
        <p:nvCxnSpPr>
          <p:cNvPr id="36" name="Straight Connector 35"/>
          <p:cNvCxnSpPr/>
          <p:nvPr/>
        </p:nvCxnSpPr>
        <p:spPr bwMode="ltGray">
          <a:xfrm flipH="1">
            <a:off x="559594" y="5172075"/>
            <a:ext cx="700801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9593" y="5331948"/>
            <a:ext cx="7008019" cy="962025"/>
          </a:xfrm>
        </p:spPr>
        <p:txBody>
          <a:bodyPr/>
          <a:lstStyle>
            <a:lvl1pPr marL="3175" indent="-3175">
              <a:buFont typeface="Arial" panose="020B0604020202020204" pitchFamily="34" charset="0"/>
              <a:buChar char="​"/>
              <a:defRPr/>
            </a:lvl1pPr>
            <a:lvl2pPr marL="171450" indent="-168275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Text Placeholder 38"/>
          <p:cNvSpPr>
            <a:spLocks noGrp="1"/>
          </p:cNvSpPr>
          <p:nvPr>
            <p:ph type="body" sz="quarter" idx="15" hasCustomPrompt="1"/>
          </p:nvPr>
        </p:nvSpPr>
        <p:spPr>
          <a:xfrm>
            <a:off x="578644" y="3022639"/>
            <a:ext cx="3017919" cy="2145170"/>
          </a:xfrm>
        </p:spPr>
        <p:txBody>
          <a:bodyPr/>
          <a:lstStyle>
            <a:lvl1pPr marL="3175" indent="-3175">
              <a:lnSpc>
                <a:spcPct val="5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9600">
                <a:solidFill>
                  <a:schemeClr val="accent1"/>
                </a:solidFill>
                <a:latin typeface="+mj-lt"/>
              </a:defRPr>
            </a:lvl1pPr>
            <a:lvl2pPr marL="0" indent="0">
              <a:buFont typeface="Arial" panose="020B0604020202020204" pitchFamily="34" charset="0"/>
              <a:buChar char="​"/>
              <a:defRPr sz="2000">
                <a:solidFill>
                  <a:schemeClr val="tx1"/>
                </a:solidFill>
                <a:latin typeface="+mj-lt"/>
              </a:defRPr>
            </a:lvl2pPr>
            <a:lvl3pPr marL="114300" indent="-1143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t>#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</p:txBody>
      </p:sp>
      <p:sp>
        <p:nvSpPr>
          <p:cNvPr id="22" name="Text Placeholder 38"/>
          <p:cNvSpPr>
            <a:spLocks noGrp="1"/>
          </p:cNvSpPr>
          <p:nvPr>
            <p:ph type="body" sz="quarter" idx="16" hasCustomPrompt="1"/>
          </p:nvPr>
        </p:nvSpPr>
        <p:spPr>
          <a:xfrm>
            <a:off x="4177661" y="3022639"/>
            <a:ext cx="3017919" cy="2145170"/>
          </a:xfrm>
        </p:spPr>
        <p:txBody>
          <a:bodyPr/>
          <a:lstStyle>
            <a:lvl1pPr marL="3175" indent="-3175">
              <a:lnSpc>
                <a:spcPct val="5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9600">
                <a:solidFill>
                  <a:schemeClr val="accent1"/>
                </a:solidFill>
                <a:latin typeface="+mj-lt"/>
              </a:defRPr>
            </a:lvl1pPr>
            <a:lvl2pPr marL="0" indent="0">
              <a:buFont typeface="Arial" panose="020B0604020202020204" pitchFamily="34" charset="0"/>
              <a:buChar char="​"/>
              <a:defRPr sz="2000">
                <a:solidFill>
                  <a:schemeClr val="tx1"/>
                </a:solidFill>
                <a:latin typeface="+mj-lt"/>
              </a:defRPr>
            </a:lvl2pPr>
            <a:lvl3pPr marL="114300" indent="-1143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t>#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48"/>
          </p:nvPr>
        </p:nvSpPr>
        <p:spPr/>
        <p:txBody>
          <a:bodyPr/>
          <a:lstStyle/>
          <a:p>
            <a:fld id="{627D97B6-9F23-4486-9FA2-65160B69E935}" type="datetime1">
              <a:rPr lang="en-US" smtClean="0"/>
              <a:t>7/3/2018</a:t>
            </a:fld>
            <a:endParaRPr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49"/>
          </p:nvPr>
        </p:nvSpPr>
        <p:spPr/>
        <p:txBody>
          <a:bodyPr/>
          <a:lstStyle/>
          <a:p>
            <a:endParaRPr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5899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Stat Case Study with Dev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9"/>
          <p:cNvSpPr>
            <a:spLocks noGrp="1"/>
          </p:cNvSpPr>
          <p:nvPr>
            <p:ph type="body" sz="quarter" idx="47" hasCustomPrompt="1"/>
          </p:nvPr>
        </p:nvSpPr>
        <p:spPr>
          <a:xfrm>
            <a:off x="559594" y="1560134"/>
            <a:ext cx="1856190" cy="563562"/>
          </a:xfrm>
        </p:spPr>
        <p:txBody>
          <a:bodyPr wrap="square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i="1" cap="none" spc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9pPr>
          </a:lstStyle>
          <a:p>
            <a:pPr lvl="0"/>
            <a:r>
              <a:t>Place logo here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73" b="-226"/>
          <a:stretch/>
        </p:blipFill>
        <p:spPr>
          <a:xfrm flipV="1">
            <a:off x="6595655" y="0"/>
            <a:ext cx="666205" cy="1142413"/>
          </a:xfrm>
          <a:prstGeom prst="rect">
            <a:avLst/>
          </a:prstGeom>
        </p:spPr>
      </p:pic>
      <p:sp>
        <p:nvSpPr>
          <p:cNvPr id="24" name="Freeform 23"/>
          <p:cNvSpPr>
            <a:spLocks/>
          </p:cNvSpPr>
          <p:nvPr/>
        </p:nvSpPr>
        <p:spPr bwMode="ltGray">
          <a:xfrm>
            <a:off x="7112000" y="0"/>
            <a:ext cx="5080000" cy="4630738"/>
          </a:xfrm>
          <a:custGeom>
            <a:avLst/>
            <a:gdLst>
              <a:gd name="connsiteX0" fmla="*/ 0 w 5080000"/>
              <a:gd name="connsiteY0" fmla="*/ 0 h 4630738"/>
              <a:gd name="connsiteX1" fmla="*/ 5080000 w 5080000"/>
              <a:gd name="connsiteY1" fmla="*/ 0 h 4630738"/>
              <a:gd name="connsiteX2" fmla="*/ 5080000 w 5080000"/>
              <a:gd name="connsiteY2" fmla="*/ 4375420 h 4630738"/>
              <a:gd name="connsiteX3" fmla="*/ 5039785 w 5080000"/>
              <a:gd name="connsiteY3" fmla="*/ 4399515 h 4630738"/>
              <a:gd name="connsiteX4" fmla="*/ 4653880 w 5080000"/>
              <a:gd name="connsiteY4" fmla="*/ 4630738 h 4630738"/>
              <a:gd name="connsiteX5" fmla="*/ 907113 w 5080000"/>
              <a:gd name="connsiteY5" fmla="*/ 2385786 h 4630738"/>
              <a:gd name="connsiteX6" fmla="*/ 512716 w 5080000"/>
              <a:gd name="connsiteY6" fmla="*/ 2149476 h 4630738"/>
              <a:gd name="connsiteX7" fmla="*/ 0 w 5080000"/>
              <a:gd name="connsiteY7" fmla="*/ 1204233 h 4630738"/>
              <a:gd name="connsiteX8" fmla="*/ 0 w 5080000"/>
              <a:gd name="connsiteY8" fmla="*/ 136702 h 4630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80000" h="4630738">
                <a:moveTo>
                  <a:pt x="0" y="0"/>
                </a:moveTo>
                <a:lnTo>
                  <a:pt x="5080000" y="0"/>
                </a:lnTo>
                <a:lnTo>
                  <a:pt x="5080000" y="4375420"/>
                </a:lnTo>
                <a:lnTo>
                  <a:pt x="5039785" y="4399515"/>
                </a:lnTo>
                <a:cubicBezTo>
                  <a:pt x="4653880" y="4630738"/>
                  <a:pt x="4653880" y="4630738"/>
                  <a:pt x="4653880" y="4630738"/>
                </a:cubicBezTo>
                <a:cubicBezTo>
                  <a:pt x="907113" y="2385786"/>
                  <a:pt x="907113" y="2385786"/>
                  <a:pt x="907113" y="2385786"/>
                </a:cubicBezTo>
                <a:cubicBezTo>
                  <a:pt x="512716" y="2149476"/>
                  <a:pt x="512716" y="2149476"/>
                  <a:pt x="512716" y="2149476"/>
                </a:cubicBezTo>
                <a:cubicBezTo>
                  <a:pt x="236638" y="1952550"/>
                  <a:pt x="0" y="1558699"/>
                  <a:pt x="0" y="1204233"/>
                </a:cubicBezTo>
                <a:cubicBezTo>
                  <a:pt x="0" y="812843"/>
                  <a:pt x="0" y="458146"/>
                  <a:pt x="0" y="136702"/>
                </a:cubicBezTo>
                <a:close/>
              </a:path>
            </a:pathLst>
          </a:custGeom>
          <a:blipFill dpi="0" rotWithShape="1">
            <a:blip r:embed="rId3"/>
            <a:srcRect/>
            <a:tile tx="69850" ty="-107950" sx="80000" sy="80000" flip="none" algn="tr"/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/>
          </a:p>
        </p:txBody>
      </p:sp>
      <p:sp>
        <p:nvSpPr>
          <p:cNvPr id="21" name="Rectangle 20"/>
          <p:cNvSpPr/>
          <p:nvPr/>
        </p:nvSpPr>
        <p:spPr bwMode="hidden">
          <a:xfrm>
            <a:off x="7000875" y="-1"/>
            <a:ext cx="5191125" cy="4752975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2268" y="2555509"/>
            <a:ext cx="3664014" cy="2755631"/>
          </a:xfrm>
          <a:prstGeom prst="rect">
            <a:avLst/>
          </a:prstGeom>
        </p:spPr>
      </p:pic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70167" y="801053"/>
            <a:ext cx="11055096" cy="317968"/>
          </a:xfrm>
        </p:spPr>
        <p:txBody>
          <a:bodyPr lIns="0" tIns="0">
            <a:noAutofit/>
          </a:bodyPr>
          <a:lstStyle>
            <a:lvl1pPr marL="0" indent="0">
              <a:lnSpc>
                <a:spcPct val="95000"/>
              </a:lnSpc>
              <a:buNone/>
              <a:defRPr sz="21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t>Click to add subtitle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66900"/>
            <a:ext cx="160020" cy="3314700"/>
          </a:xfrm>
          <a:prstGeom prst="rect">
            <a:avLst/>
          </a:prstGeom>
        </p:spPr>
      </p:pic>
      <p:cxnSp>
        <p:nvCxnSpPr>
          <p:cNvPr id="36" name="Straight Connector 35"/>
          <p:cNvCxnSpPr/>
          <p:nvPr/>
        </p:nvCxnSpPr>
        <p:spPr bwMode="ltGray">
          <a:xfrm flipH="1">
            <a:off x="559594" y="5172075"/>
            <a:ext cx="700801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9593" y="5331948"/>
            <a:ext cx="7008019" cy="962025"/>
          </a:xfrm>
        </p:spPr>
        <p:txBody>
          <a:bodyPr/>
          <a:lstStyle>
            <a:lvl1pPr marL="3175" indent="-3175">
              <a:buFont typeface="Arial" panose="020B0604020202020204" pitchFamily="34" charset="0"/>
              <a:buChar char="​"/>
              <a:defRPr/>
            </a:lvl1pPr>
            <a:lvl2pPr marL="171450" indent="-168275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9" name="Text Placeholder 38"/>
          <p:cNvSpPr>
            <a:spLocks noGrp="1"/>
          </p:cNvSpPr>
          <p:nvPr>
            <p:ph type="body" sz="quarter" idx="15" hasCustomPrompt="1"/>
          </p:nvPr>
        </p:nvSpPr>
        <p:spPr>
          <a:xfrm>
            <a:off x="578645" y="3060739"/>
            <a:ext cx="2194560" cy="2145170"/>
          </a:xfrm>
        </p:spPr>
        <p:txBody>
          <a:bodyPr/>
          <a:lstStyle>
            <a:lvl1pPr marL="3175" indent="-3175">
              <a:lnSpc>
                <a:spcPct val="5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8800">
                <a:solidFill>
                  <a:schemeClr val="accent1"/>
                </a:solidFill>
                <a:latin typeface="+mj-lt"/>
              </a:defRPr>
            </a:lvl1pPr>
            <a:lvl2pPr marL="0" indent="0">
              <a:buFont typeface="Arial" panose="020B0604020202020204" pitchFamily="34" charset="0"/>
              <a:buChar char="​"/>
              <a:defRPr sz="1800">
                <a:solidFill>
                  <a:schemeClr val="tx1"/>
                </a:solidFill>
                <a:latin typeface="+mj-lt"/>
              </a:defRPr>
            </a:lvl2pPr>
            <a:lvl3pPr marL="114300" indent="-114300">
              <a:buClr>
                <a:schemeClr val="accent1"/>
              </a:buClr>
              <a:buFont typeface="Arial" panose="020B0604020202020204" pitchFamily="34" charset="0"/>
              <a:buChar char="•"/>
              <a:defRPr sz="12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t>#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</p:txBody>
      </p:sp>
      <p:sp>
        <p:nvSpPr>
          <p:cNvPr id="27" name="Text Placeholder 38"/>
          <p:cNvSpPr>
            <a:spLocks noGrp="1"/>
          </p:cNvSpPr>
          <p:nvPr>
            <p:ph type="body" sz="quarter" idx="19" hasCustomPrompt="1"/>
          </p:nvPr>
        </p:nvSpPr>
        <p:spPr>
          <a:xfrm>
            <a:off x="2978823" y="3060739"/>
            <a:ext cx="2194560" cy="2145170"/>
          </a:xfrm>
        </p:spPr>
        <p:txBody>
          <a:bodyPr/>
          <a:lstStyle>
            <a:lvl1pPr marL="3175" indent="-3175">
              <a:lnSpc>
                <a:spcPct val="5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8800">
                <a:solidFill>
                  <a:schemeClr val="accent1"/>
                </a:solidFill>
                <a:latin typeface="+mj-lt"/>
              </a:defRPr>
            </a:lvl1pPr>
            <a:lvl2pPr marL="0" indent="0">
              <a:buFont typeface="Arial" panose="020B0604020202020204" pitchFamily="34" charset="0"/>
              <a:buChar char="​"/>
              <a:defRPr sz="1800">
                <a:solidFill>
                  <a:schemeClr val="tx1"/>
                </a:solidFill>
                <a:latin typeface="+mj-lt"/>
              </a:defRPr>
            </a:lvl2pPr>
            <a:lvl3pPr marL="114300" indent="-114300">
              <a:buClr>
                <a:schemeClr val="accent1"/>
              </a:buClr>
              <a:buFont typeface="Arial" panose="020B0604020202020204" pitchFamily="34" charset="0"/>
              <a:buChar char="•"/>
              <a:defRPr sz="12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t>#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</p:txBody>
      </p:sp>
      <p:sp>
        <p:nvSpPr>
          <p:cNvPr id="28" name="Text Placeholder 38"/>
          <p:cNvSpPr>
            <a:spLocks noGrp="1"/>
          </p:cNvSpPr>
          <p:nvPr>
            <p:ph type="body" sz="quarter" idx="20" hasCustomPrompt="1"/>
          </p:nvPr>
        </p:nvSpPr>
        <p:spPr>
          <a:xfrm>
            <a:off x="5379001" y="3060739"/>
            <a:ext cx="2194560" cy="2145170"/>
          </a:xfrm>
        </p:spPr>
        <p:txBody>
          <a:bodyPr/>
          <a:lstStyle>
            <a:lvl1pPr marL="3175" indent="-3175">
              <a:lnSpc>
                <a:spcPct val="5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8800">
                <a:solidFill>
                  <a:schemeClr val="accent1"/>
                </a:solidFill>
                <a:latin typeface="+mj-lt"/>
              </a:defRPr>
            </a:lvl1pPr>
            <a:lvl2pPr marL="0" indent="0">
              <a:buFont typeface="Arial" panose="020B0604020202020204" pitchFamily="34" charset="0"/>
              <a:buChar char="​"/>
              <a:defRPr sz="1800">
                <a:solidFill>
                  <a:schemeClr val="tx1"/>
                </a:solidFill>
                <a:latin typeface="+mj-lt"/>
              </a:defRPr>
            </a:lvl2pPr>
            <a:lvl3pPr marL="114300" indent="-114300">
              <a:buClr>
                <a:schemeClr val="accent1"/>
              </a:buClr>
              <a:buFont typeface="Arial" panose="020B0604020202020204" pitchFamily="34" charset="0"/>
              <a:buChar char="•"/>
              <a:defRPr sz="12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t>#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48"/>
          </p:nvPr>
        </p:nvSpPr>
        <p:spPr/>
        <p:txBody>
          <a:bodyPr/>
          <a:lstStyle/>
          <a:p>
            <a:fld id="{47BC839A-0488-4EF2-B0B3-399F5AC71F80}" type="datetime1">
              <a:rPr lang="en-US" smtClean="0"/>
              <a:t>7/3/2018</a:t>
            </a:fld>
            <a:endParaRPr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49"/>
          </p:nvPr>
        </p:nvSpPr>
        <p:spPr/>
        <p:txBody>
          <a:bodyPr/>
          <a:lstStyle/>
          <a:p>
            <a:endParaRPr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870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Stat Case Study with Device and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9"/>
          <p:cNvSpPr>
            <a:spLocks noGrp="1"/>
          </p:cNvSpPr>
          <p:nvPr>
            <p:ph type="body" sz="quarter" idx="47" hasCustomPrompt="1"/>
          </p:nvPr>
        </p:nvSpPr>
        <p:spPr>
          <a:xfrm>
            <a:off x="559594" y="1560134"/>
            <a:ext cx="1856190" cy="563562"/>
          </a:xfrm>
        </p:spPr>
        <p:txBody>
          <a:bodyPr wrap="square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i="1" cap="none" spc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9pPr>
          </a:lstStyle>
          <a:p>
            <a:pPr lvl="0"/>
            <a:r>
              <a:t>Place logo here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73" b="-226"/>
          <a:stretch/>
        </p:blipFill>
        <p:spPr>
          <a:xfrm flipV="1">
            <a:off x="6595655" y="0"/>
            <a:ext cx="666205" cy="1142413"/>
          </a:xfrm>
          <a:prstGeom prst="rect">
            <a:avLst/>
          </a:prstGeom>
        </p:spPr>
      </p:pic>
      <p:sp>
        <p:nvSpPr>
          <p:cNvPr id="26" name="Freeform 25"/>
          <p:cNvSpPr>
            <a:spLocks/>
          </p:cNvSpPr>
          <p:nvPr/>
        </p:nvSpPr>
        <p:spPr bwMode="ltGray">
          <a:xfrm>
            <a:off x="7112000" y="0"/>
            <a:ext cx="5080000" cy="4630738"/>
          </a:xfrm>
          <a:custGeom>
            <a:avLst/>
            <a:gdLst>
              <a:gd name="connsiteX0" fmla="*/ 0 w 5080000"/>
              <a:gd name="connsiteY0" fmla="*/ 0 h 4630738"/>
              <a:gd name="connsiteX1" fmla="*/ 5080000 w 5080000"/>
              <a:gd name="connsiteY1" fmla="*/ 0 h 4630738"/>
              <a:gd name="connsiteX2" fmla="*/ 5080000 w 5080000"/>
              <a:gd name="connsiteY2" fmla="*/ 4375420 h 4630738"/>
              <a:gd name="connsiteX3" fmla="*/ 5039785 w 5080000"/>
              <a:gd name="connsiteY3" fmla="*/ 4399515 h 4630738"/>
              <a:gd name="connsiteX4" fmla="*/ 4653880 w 5080000"/>
              <a:gd name="connsiteY4" fmla="*/ 4630738 h 4630738"/>
              <a:gd name="connsiteX5" fmla="*/ 907113 w 5080000"/>
              <a:gd name="connsiteY5" fmla="*/ 2385786 h 4630738"/>
              <a:gd name="connsiteX6" fmla="*/ 512716 w 5080000"/>
              <a:gd name="connsiteY6" fmla="*/ 2149476 h 4630738"/>
              <a:gd name="connsiteX7" fmla="*/ 0 w 5080000"/>
              <a:gd name="connsiteY7" fmla="*/ 1204233 h 4630738"/>
              <a:gd name="connsiteX8" fmla="*/ 0 w 5080000"/>
              <a:gd name="connsiteY8" fmla="*/ 136702 h 4630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80000" h="4630738">
                <a:moveTo>
                  <a:pt x="0" y="0"/>
                </a:moveTo>
                <a:lnTo>
                  <a:pt x="5080000" y="0"/>
                </a:lnTo>
                <a:lnTo>
                  <a:pt x="5080000" y="4375420"/>
                </a:lnTo>
                <a:lnTo>
                  <a:pt x="5039785" y="4399515"/>
                </a:lnTo>
                <a:cubicBezTo>
                  <a:pt x="4653880" y="4630738"/>
                  <a:pt x="4653880" y="4630738"/>
                  <a:pt x="4653880" y="4630738"/>
                </a:cubicBezTo>
                <a:cubicBezTo>
                  <a:pt x="907113" y="2385786"/>
                  <a:pt x="907113" y="2385786"/>
                  <a:pt x="907113" y="2385786"/>
                </a:cubicBezTo>
                <a:cubicBezTo>
                  <a:pt x="512716" y="2149476"/>
                  <a:pt x="512716" y="2149476"/>
                  <a:pt x="512716" y="2149476"/>
                </a:cubicBezTo>
                <a:cubicBezTo>
                  <a:pt x="236638" y="1952550"/>
                  <a:pt x="0" y="1558699"/>
                  <a:pt x="0" y="1204233"/>
                </a:cubicBezTo>
                <a:cubicBezTo>
                  <a:pt x="0" y="812843"/>
                  <a:pt x="0" y="458146"/>
                  <a:pt x="0" y="136702"/>
                </a:cubicBezTo>
                <a:close/>
              </a:path>
            </a:pathLst>
          </a:custGeom>
          <a:blipFill dpi="0" rotWithShape="1">
            <a:blip r:embed="rId3"/>
            <a:srcRect/>
            <a:tile tx="69850" ty="-107950" sx="80000" sy="80000" flip="none" algn="tr"/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/>
          </a:p>
        </p:txBody>
      </p:sp>
      <p:sp>
        <p:nvSpPr>
          <p:cNvPr id="23" name="Rectangle 22"/>
          <p:cNvSpPr/>
          <p:nvPr/>
        </p:nvSpPr>
        <p:spPr bwMode="hidden">
          <a:xfrm>
            <a:off x="7000875" y="-1"/>
            <a:ext cx="5191125" cy="4752975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2268" y="2555509"/>
            <a:ext cx="3664014" cy="2755631"/>
          </a:xfrm>
          <a:prstGeom prst="rect">
            <a:avLst/>
          </a:prstGeom>
        </p:spPr>
      </p:pic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70167" y="801053"/>
            <a:ext cx="11055096" cy="317968"/>
          </a:xfrm>
        </p:spPr>
        <p:txBody>
          <a:bodyPr lIns="0" tIns="0">
            <a:noAutofit/>
          </a:bodyPr>
          <a:lstStyle>
            <a:lvl1pPr marL="0" indent="0">
              <a:lnSpc>
                <a:spcPct val="95000"/>
              </a:lnSpc>
              <a:buNone/>
              <a:defRPr sz="21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t>Click to add subtitle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66900"/>
            <a:ext cx="160020" cy="33147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43" name="Straight Connector 42"/>
          <p:cNvCxnSpPr/>
          <p:nvPr/>
        </p:nvCxnSpPr>
        <p:spPr bwMode="ltGray">
          <a:xfrm flipH="1">
            <a:off x="559594" y="5442474"/>
            <a:ext cx="700801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9593" y="5598543"/>
            <a:ext cx="7008019" cy="793631"/>
          </a:xfrm>
        </p:spPr>
        <p:txBody>
          <a:bodyPr>
            <a:normAutofit/>
          </a:bodyPr>
          <a:lstStyle>
            <a:lvl1pPr marL="3175" indent="-3175">
              <a:lnSpc>
                <a:spcPct val="100000"/>
              </a:lnSpc>
              <a:buFont typeface="Arial" panose="020B0604020202020204" pitchFamily="34" charset="0"/>
              <a:buChar char="​"/>
              <a:defRPr sz="1200"/>
            </a:lvl1pPr>
            <a:lvl2pPr marL="171450" indent="-168275">
              <a:defRPr sz="1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7" name="Text Placeholder 38"/>
          <p:cNvSpPr>
            <a:spLocks noGrp="1"/>
          </p:cNvSpPr>
          <p:nvPr>
            <p:ph type="body" sz="quarter" idx="15" hasCustomPrompt="1"/>
          </p:nvPr>
        </p:nvSpPr>
        <p:spPr>
          <a:xfrm>
            <a:off x="578645" y="4175114"/>
            <a:ext cx="2194560" cy="1146590"/>
          </a:xfrm>
        </p:spPr>
        <p:txBody>
          <a:bodyPr>
            <a:normAutofit/>
          </a:bodyPr>
          <a:lstStyle>
            <a:lvl1pPr marL="3175" indent="-3175">
              <a:lnSpc>
                <a:spcPct val="5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7200">
                <a:solidFill>
                  <a:schemeClr val="accent1"/>
                </a:solidFill>
                <a:latin typeface="+mj-lt"/>
              </a:defRPr>
            </a:lvl1pPr>
            <a:lvl2pPr marL="0" indent="0">
              <a:buFont typeface="Arial" panose="020B0604020202020204" pitchFamily="34" charset="0"/>
              <a:buChar char="​"/>
              <a:defRPr sz="1200">
                <a:solidFill>
                  <a:schemeClr val="tx1"/>
                </a:solidFill>
                <a:latin typeface="+mj-lt"/>
              </a:defRPr>
            </a:lvl2pPr>
            <a:lvl3pPr marL="114300" indent="-114300">
              <a:buClr>
                <a:schemeClr val="accent1"/>
              </a:buClr>
              <a:buFont typeface="Arial" panose="020B0604020202020204" pitchFamily="34" charset="0"/>
              <a:buChar char="•"/>
              <a:defRPr sz="10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t>#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</p:txBody>
      </p:sp>
      <p:sp>
        <p:nvSpPr>
          <p:cNvPr id="48" name="Text Placeholder 38"/>
          <p:cNvSpPr>
            <a:spLocks noGrp="1"/>
          </p:cNvSpPr>
          <p:nvPr>
            <p:ph type="body" sz="quarter" idx="19" hasCustomPrompt="1"/>
          </p:nvPr>
        </p:nvSpPr>
        <p:spPr>
          <a:xfrm>
            <a:off x="2978823" y="4175114"/>
            <a:ext cx="2194560" cy="1146590"/>
          </a:xfrm>
        </p:spPr>
        <p:txBody>
          <a:bodyPr>
            <a:normAutofit/>
          </a:bodyPr>
          <a:lstStyle>
            <a:lvl1pPr marL="3175" indent="-3175">
              <a:lnSpc>
                <a:spcPct val="5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7200">
                <a:solidFill>
                  <a:schemeClr val="accent1"/>
                </a:solidFill>
                <a:latin typeface="+mj-lt"/>
              </a:defRPr>
            </a:lvl1pPr>
            <a:lvl2pPr marL="0" indent="0">
              <a:buFont typeface="Arial" panose="020B0604020202020204" pitchFamily="34" charset="0"/>
              <a:buChar char="​"/>
              <a:defRPr sz="1200">
                <a:solidFill>
                  <a:schemeClr val="tx1"/>
                </a:solidFill>
                <a:latin typeface="+mj-lt"/>
              </a:defRPr>
            </a:lvl2pPr>
            <a:lvl3pPr marL="114300" indent="-114300">
              <a:buClr>
                <a:schemeClr val="accent1"/>
              </a:buClr>
              <a:buFont typeface="Arial" panose="020B0604020202020204" pitchFamily="34" charset="0"/>
              <a:buChar char="•"/>
              <a:defRPr sz="10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t>#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</p:txBody>
      </p:sp>
      <p:sp>
        <p:nvSpPr>
          <p:cNvPr id="49" name="Text Placeholder 38"/>
          <p:cNvSpPr>
            <a:spLocks noGrp="1"/>
          </p:cNvSpPr>
          <p:nvPr>
            <p:ph type="body" sz="quarter" idx="20" hasCustomPrompt="1"/>
          </p:nvPr>
        </p:nvSpPr>
        <p:spPr>
          <a:xfrm>
            <a:off x="5379001" y="4175114"/>
            <a:ext cx="2194560" cy="1146590"/>
          </a:xfrm>
        </p:spPr>
        <p:txBody>
          <a:bodyPr>
            <a:normAutofit/>
          </a:bodyPr>
          <a:lstStyle>
            <a:lvl1pPr marL="3175" indent="-3175">
              <a:lnSpc>
                <a:spcPct val="5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7200">
                <a:solidFill>
                  <a:schemeClr val="accent1"/>
                </a:solidFill>
                <a:latin typeface="+mj-lt"/>
              </a:defRPr>
            </a:lvl1pPr>
            <a:lvl2pPr marL="0" indent="0">
              <a:buFont typeface="Arial" panose="020B0604020202020204" pitchFamily="34" charset="0"/>
              <a:buChar char="​"/>
              <a:defRPr sz="1200">
                <a:solidFill>
                  <a:schemeClr val="tx1"/>
                </a:solidFill>
                <a:latin typeface="+mj-lt"/>
              </a:defRPr>
            </a:lvl2pPr>
            <a:lvl3pPr marL="114300" indent="-114300">
              <a:buClr>
                <a:schemeClr val="accent1"/>
              </a:buClr>
              <a:buFont typeface="Arial" panose="020B0604020202020204" pitchFamily="34" charset="0"/>
              <a:buChar char="•"/>
              <a:defRPr sz="10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t>#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</p:txBody>
      </p:sp>
      <p:sp>
        <p:nvSpPr>
          <p:cNvPr id="50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41924" y="2341768"/>
            <a:ext cx="7008019" cy="1347496"/>
          </a:xfrm>
        </p:spPr>
        <p:txBody>
          <a:bodyPr wrap="square">
            <a:normAutofit/>
          </a:bodyPr>
          <a:lstStyle>
            <a:lvl1pPr marL="112713" indent="-112713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Arial" panose="020B0604020202020204" pitchFamily="34" charset="0"/>
              <a:buChar char="“"/>
              <a:defRPr sz="1800">
                <a:latin typeface="+mj-lt"/>
              </a:defRPr>
            </a:lvl1pPr>
            <a:lvl2pPr marL="112713" indent="-112713">
              <a:spcBef>
                <a:spcPts val="200"/>
              </a:spcBef>
              <a:spcAft>
                <a:spcPts val="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​"/>
              <a:tabLst/>
              <a:defRPr sz="1200"/>
            </a:lvl2pPr>
            <a:lvl3pPr marL="112713" indent="-112713">
              <a:spcBef>
                <a:spcPts val="200"/>
              </a:spcBef>
              <a:spcAft>
                <a:spcPts val="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​"/>
              <a:defRPr sz="1100" cap="all" spc="50" baseline="0">
                <a:solidFill>
                  <a:schemeClr val="accent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51" name="Straight Connector 50"/>
          <p:cNvCxnSpPr/>
          <p:nvPr/>
        </p:nvCxnSpPr>
        <p:spPr bwMode="ltGray">
          <a:xfrm flipH="1">
            <a:off x="559594" y="3820708"/>
            <a:ext cx="700801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/>
          <p:cNvSpPr>
            <a:spLocks noGrp="1"/>
          </p:cNvSpPr>
          <p:nvPr>
            <p:ph type="dt" sz="half" idx="48"/>
          </p:nvPr>
        </p:nvSpPr>
        <p:spPr/>
        <p:txBody>
          <a:bodyPr/>
          <a:lstStyle/>
          <a:p>
            <a:fld id="{2CC82B23-55C6-43BF-AE40-88A840178A38}" type="datetime1">
              <a:rPr lang="en-US" smtClean="0"/>
              <a:t>7/3/2018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9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196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Stat Case Study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9"/>
          <p:cNvSpPr>
            <a:spLocks noGrp="1"/>
          </p:cNvSpPr>
          <p:nvPr>
            <p:ph type="body" sz="quarter" idx="47" hasCustomPrompt="1"/>
          </p:nvPr>
        </p:nvSpPr>
        <p:spPr>
          <a:xfrm>
            <a:off x="559594" y="1560134"/>
            <a:ext cx="1856190" cy="563562"/>
          </a:xfrm>
        </p:spPr>
        <p:txBody>
          <a:bodyPr wrap="square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i="1" cap="none" spc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9pPr>
          </a:lstStyle>
          <a:p>
            <a:pPr lvl="0"/>
            <a:r>
              <a:t>Place logo here</a:t>
            </a:r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8" hasCustomPrompt="1"/>
          </p:nvPr>
        </p:nvSpPr>
        <p:spPr>
          <a:xfrm>
            <a:off x="7855466" y="0"/>
            <a:ext cx="4336535" cy="6138250"/>
          </a:xfrm>
          <a:custGeom>
            <a:avLst/>
            <a:gdLst>
              <a:gd name="connsiteX0" fmla="*/ 1545872 w 4336535"/>
              <a:gd name="connsiteY0" fmla="*/ 0 h 6138250"/>
              <a:gd name="connsiteX1" fmla="*/ 3702099 w 4336535"/>
              <a:gd name="connsiteY1" fmla="*/ 0 h 6138250"/>
              <a:gd name="connsiteX2" fmla="*/ 3878657 w 4336535"/>
              <a:gd name="connsiteY2" fmla="*/ 85453 h 6138250"/>
              <a:gd name="connsiteX3" fmla="*/ 4313272 w 4336535"/>
              <a:gd name="connsiteY3" fmla="*/ 381285 h 6138250"/>
              <a:gd name="connsiteX4" fmla="*/ 4336535 w 4336535"/>
              <a:gd name="connsiteY4" fmla="*/ 402026 h 6138250"/>
              <a:gd name="connsiteX5" fmla="*/ 4336535 w 4336535"/>
              <a:gd name="connsiteY5" fmla="*/ 4549858 h 6138250"/>
              <a:gd name="connsiteX6" fmla="*/ 4192265 w 4336535"/>
              <a:gd name="connsiteY6" fmla="*/ 4725151 h 6138250"/>
              <a:gd name="connsiteX7" fmla="*/ 2621769 w 4336535"/>
              <a:gd name="connsiteY7" fmla="*/ 6138250 h 6138250"/>
              <a:gd name="connsiteX8" fmla="*/ 0 w 4336535"/>
              <a:gd name="connsiteY8" fmla="*/ 2405398 h 6138250"/>
              <a:gd name="connsiteX9" fmla="*/ 1370785 w 4336535"/>
              <a:gd name="connsiteY9" fmla="*/ 85453 h 6138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36535" h="6138250">
                <a:moveTo>
                  <a:pt x="1545872" y="0"/>
                </a:moveTo>
                <a:lnTo>
                  <a:pt x="3702099" y="0"/>
                </a:lnTo>
                <a:lnTo>
                  <a:pt x="3878657" y="85453"/>
                </a:lnTo>
                <a:cubicBezTo>
                  <a:pt x="4033321" y="169781"/>
                  <a:pt x="4178866" y="269063"/>
                  <a:pt x="4313272" y="381285"/>
                </a:cubicBezTo>
                <a:lnTo>
                  <a:pt x="4336535" y="402026"/>
                </a:lnTo>
                <a:lnTo>
                  <a:pt x="4336535" y="4549858"/>
                </a:lnTo>
                <a:lnTo>
                  <a:pt x="4192265" y="4725151"/>
                </a:lnTo>
                <a:cubicBezTo>
                  <a:pt x="3459367" y="5567788"/>
                  <a:pt x="2621769" y="6138250"/>
                  <a:pt x="2621769" y="6138250"/>
                </a:cubicBezTo>
                <a:cubicBezTo>
                  <a:pt x="2621769" y="6138250"/>
                  <a:pt x="0" y="4335308"/>
                  <a:pt x="0" y="2405398"/>
                </a:cubicBezTo>
                <a:cubicBezTo>
                  <a:pt x="0" y="1410289"/>
                  <a:pt x="553427" y="535203"/>
                  <a:pt x="1370785" y="8545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tIns="1554480">
            <a:no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t>Click icon to insert picture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70167" y="801053"/>
            <a:ext cx="11055096" cy="317968"/>
          </a:xfrm>
        </p:spPr>
        <p:txBody>
          <a:bodyPr lIns="0" tIns="0">
            <a:noAutofit/>
          </a:bodyPr>
          <a:lstStyle>
            <a:lvl1pPr marL="0" indent="0">
              <a:lnSpc>
                <a:spcPct val="95000"/>
              </a:lnSpc>
              <a:buNone/>
              <a:defRPr sz="21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t>Click to add subtitle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66900"/>
            <a:ext cx="160020" cy="3314700"/>
          </a:xfrm>
          <a:prstGeom prst="rect">
            <a:avLst/>
          </a:prstGeom>
        </p:spPr>
      </p:pic>
      <p:cxnSp>
        <p:nvCxnSpPr>
          <p:cNvPr id="36" name="Straight Connector 35"/>
          <p:cNvCxnSpPr/>
          <p:nvPr/>
        </p:nvCxnSpPr>
        <p:spPr bwMode="ltGray">
          <a:xfrm flipH="1">
            <a:off x="559594" y="5172075"/>
            <a:ext cx="700801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9593" y="5331948"/>
            <a:ext cx="7008019" cy="962025"/>
          </a:xfrm>
        </p:spPr>
        <p:txBody>
          <a:bodyPr/>
          <a:lstStyle>
            <a:lvl1pPr marL="3175" indent="-3175">
              <a:buFont typeface="Arial" panose="020B0604020202020204" pitchFamily="34" charset="0"/>
              <a:buChar char="​"/>
              <a:defRPr/>
            </a:lvl1pPr>
            <a:lvl2pPr marL="171450" indent="-168275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9" name="Text Placeholder 38"/>
          <p:cNvSpPr>
            <a:spLocks noGrp="1"/>
          </p:cNvSpPr>
          <p:nvPr>
            <p:ph type="body" sz="quarter" idx="15" hasCustomPrompt="1"/>
          </p:nvPr>
        </p:nvSpPr>
        <p:spPr>
          <a:xfrm>
            <a:off x="578644" y="3022639"/>
            <a:ext cx="3017919" cy="2145170"/>
          </a:xfrm>
        </p:spPr>
        <p:txBody>
          <a:bodyPr/>
          <a:lstStyle>
            <a:lvl1pPr marL="3175" indent="-3175">
              <a:lnSpc>
                <a:spcPct val="5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9600">
                <a:solidFill>
                  <a:schemeClr val="accent1"/>
                </a:solidFill>
                <a:latin typeface="+mj-lt"/>
              </a:defRPr>
            </a:lvl1pPr>
            <a:lvl2pPr marL="0" indent="0">
              <a:buFont typeface="Arial" panose="020B0604020202020204" pitchFamily="34" charset="0"/>
              <a:buChar char="​"/>
              <a:defRPr sz="2000">
                <a:solidFill>
                  <a:schemeClr val="tx1"/>
                </a:solidFill>
                <a:latin typeface="+mj-lt"/>
              </a:defRPr>
            </a:lvl2pPr>
            <a:lvl3pPr marL="114300" indent="-1143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t>#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</p:txBody>
      </p:sp>
      <p:sp>
        <p:nvSpPr>
          <p:cNvPr id="20" name="Text Placeholder 38"/>
          <p:cNvSpPr>
            <a:spLocks noGrp="1"/>
          </p:cNvSpPr>
          <p:nvPr>
            <p:ph type="body" sz="quarter" idx="16" hasCustomPrompt="1"/>
          </p:nvPr>
        </p:nvSpPr>
        <p:spPr>
          <a:xfrm>
            <a:off x="4177661" y="3022639"/>
            <a:ext cx="3017919" cy="2145170"/>
          </a:xfrm>
        </p:spPr>
        <p:txBody>
          <a:bodyPr/>
          <a:lstStyle>
            <a:lvl1pPr marL="3175" indent="-3175">
              <a:lnSpc>
                <a:spcPct val="5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9600">
                <a:solidFill>
                  <a:schemeClr val="accent1"/>
                </a:solidFill>
                <a:latin typeface="+mj-lt"/>
              </a:defRPr>
            </a:lvl1pPr>
            <a:lvl2pPr marL="0" indent="0">
              <a:buFont typeface="Arial" panose="020B0604020202020204" pitchFamily="34" charset="0"/>
              <a:buChar char="​"/>
              <a:defRPr sz="2000">
                <a:solidFill>
                  <a:schemeClr val="tx1"/>
                </a:solidFill>
                <a:latin typeface="+mj-lt"/>
              </a:defRPr>
            </a:lvl2pPr>
            <a:lvl3pPr marL="114300" indent="-1143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t>#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8"/>
          </p:nvPr>
        </p:nvSpPr>
        <p:spPr/>
        <p:txBody>
          <a:bodyPr/>
          <a:lstStyle/>
          <a:p>
            <a:fld id="{247C60EF-9DDA-4D75-A347-F8744C1E6828}" type="datetime1">
              <a:rPr lang="en-US" smtClean="0"/>
              <a:t>7/3/2018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9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626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Stat Case Study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9"/>
          <p:cNvSpPr>
            <a:spLocks noGrp="1"/>
          </p:cNvSpPr>
          <p:nvPr>
            <p:ph type="body" sz="quarter" idx="47" hasCustomPrompt="1"/>
          </p:nvPr>
        </p:nvSpPr>
        <p:spPr>
          <a:xfrm>
            <a:off x="559594" y="1560134"/>
            <a:ext cx="1856190" cy="563562"/>
          </a:xfrm>
        </p:spPr>
        <p:txBody>
          <a:bodyPr wrap="square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i="1" cap="none" spc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9pPr>
          </a:lstStyle>
          <a:p>
            <a:pPr lvl="0"/>
            <a:r>
              <a:t>Place logo here</a:t>
            </a:r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8" hasCustomPrompt="1"/>
          </p:nvPr>
        </p:nvSpPr>
        <p:spPr>
          <a:xfrm>
            <a:off x="7855466" y="0"/>
            <a:ext cx="4336535" cy="6138250"/>
          </a:xfrm>
          <a:custGeom>
            <a:avLst/>
            <a:gdLst>
              <a:gd name="connsiteX0" fmla="*/ 1545872 w 4336535"/>
              <a:gd name="connsiteY0" fmla="*/ 0 h 6138250"/>
              <a:gd name="connsiteX1" fmla="*/ 3702098 w 4336535"/>
              <a:gd name="connsiteY1" fmla="*/ 0 h 6138250"/>
              <a:gd name="connsiteX2" fmla="*/ 3878657 w 4336535"/>
              <a:gd name="connsiteY2" fmla="*/ 85453 h 6138250"/>
              <a:gd name="connsiteX3" fmla="*/ 4313272 w 4336535"/>
              <a:gd name="connsiteY3" fmla="*/ 381285 h 6138250"/>
              <a:gd name="connsiteX4" fmla="*/ 4336535 w 4336535"/>
              <a:gd name="connsiteY4" fmla="*/ 402026 h 6138250"/>
              <a:gd name="connsiteX5" fmla="*/ 4336535 w 4336535"/>
              <a:gd name="connsiteY5" fmla="*/ 4549858 h 6138250"/>
              <a:gd name="connsiteX6" fmla="*/ 4192265 w 4336535"/>
              <a:gd name="connsiteY6" fmla="*/ 4725151 h 6138250"/>
              <a:gd name="connsiteX7" fmla="*/ 2621769 w 4336535"/>
              <a:gd name="connsiteY7" fmla="*/ 6138250 h 6138250"/>
              <a:gd name="connsiteX8" fmla="*/ 0 w 4336535"/>
              <a:gd name="connsiteY8" fmla="*/ 2405398 h 6138250"/>
              <a:gd name="connsiteX9" fmla="*/ 1370785 w 4336535"/>
              <a:gd name="connsiteY9" fmla="*/ 85453 h 6138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36535" h="6138250">
                <a:moveTo>
                  <a:pt x="1545872" y="0"/>
                </a:moveTo>
                <a:lnTo>
                  <a:pt x="3702098" y="0"/>
                </a:lnTo>
                <a:lnTo>
                  <a:pt x="3878657" y="85453"/>
                </a:lnTo>
                <a:cubicBezTo>
                  <a:pt x="4033321" y="169781"/>
                  <a:pt x="4178866" y="269063"/>
                  <a:pt x="4313272" y="381285"/>
                </a:cubicBezTo>
                <a:lnTo>
                  <a:pt x="4336535" y="402026"/>
                </a:lnTo>
                <a:lnTo>
                  <a:pt x="4336535" y="4549858"/>
                </a:lnTo>
                <a:lnTo>
                  <a:pt x="4192265" y="4725151"/>
                </a:lnTo>
                <a:cubicBezTo>
                  <a:pt x="3459367" y="5567788"/>
                  <a:pt x="2621769" y="6138250"/>
                  <a:pt x="2621769" y="6138250"/>
                </a:cubicBezTo>
                <a:cubicBezTo>
                  <a:pt x="2621769" y="6138250"/>
                  <a:pt x="0" y="4335308"/>
                  <a:pt x="0" y="2405398"/>
                </a:cubicBezTo>
                <a:cubicBezTo>
                  <a:pt x="0" y="1410289"/>
                  <a:pt x="553427" y="535203"/>
                  <a:pt x="1370785" y="8545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tIns="1554480">
            <a:no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t>Click icon to insert picture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70167" y="801053"/>
            <a:ext cx="11055096" cy="317968"/>
          </a:xfrm>
        </p:spPr>
        <p:txBody>
          <a:bodyPr lIns="0" tIns="0">
            <a:noAutofit/>
          </a:bodyPr>
          <a:lstStyle>
            <a:lvl1pPr marL="0" indent="0">
              <a:lnSpc>
                <a:spcPct val="95000"/>
              </a:lnSpc>
              <a:buNone/>
              <a:defRPr sz="21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t>Click to add subtitle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66900"/>
            <a:ext cx="160020" cy="3314700"/>
          </a:xfrm>
          <a:prstGeom prst="rect">
            <a:avLst/>
          </a:prstGeom>
        </p:spPr>
      </p:pic>
      <p:cxnSp>
        <p:nvCxnSpPr>
          <p:cNvPr id="36" name="Straight Connector 35"/>
          <p:cNvCxnSpPr/>
          <p:nvPr/>
        </p:nvCxnSpPr>
        <p:spPr bwMode="ltGray">
          <a:xfrm flipH="1">
            <a:off x="559594" y="5172075"/>
            <a:ext cx="700801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9593" y="5331948"/>
            <a:ext cx="7008019" cy="962025"/>
          </a:xfrm>
        </p:spPr>
        <p:txBody>
          <a:bodyPr/>
          <a:lstStyle>
            <a:lvl1pPr marL="3175" indent="-3175">
              <a:buFont typeface="Arial" panose="020B0604020202020204" pitchFamily="34" charset="0"/>
              <a:buChar char="​"/>
              <a:defRPr/>
            </a:lvl1pPr>
            <a:lvl2pPr marL="171450" indent="-168275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6" name="Text Placeholder 38"/>
          <p:cNvSpPr>
            <a:spLocks noGrp="1"/>
          </p:cNvSpPr>
          <p:nvPr>
            <p:ph type="body" sz="quarter" idx="15" hasCustomPrompt="1"/>
          </p:nvPr>
        </p:nvSpPr>
        <p:spPr>
          <a:xfrm>
            <a:off x="578645" y="3060739"/>
            <a:ext cx="2194560" cy="2145170"/>
          </a:xfrm>
        </p:spPr>
        <p:txBody>
          <a:bodyPr/>
          <a:lstStyle>
            <a:lvl1pPr marL="3175" indent="-3175">
              <a:lnSpc>
                <a:spcPct val="5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8800">
                <a:solidFill>
                  <a:schemeClr val="accent1"/>
                </a:solidFill>
                <a:latin typeface="+mj-lt"/>
              </a:defRPr>
            </a:lvl1pPr>
            <a:lvl2pPr marL="0" indent="0">
              <a:buFont typeface="Arial" panose="020B0604020202020204" pitchFamily="34" charset="0"/>
              <a:buChar char="​"/>
              <a:defRPr sz="1800">
                <a:solidFill>
                  <a:schemeClr val="tx1"/>
                </a:solidFill>
                <a:latin typeface="+mj-lt"/>
              </a:defRPr>
            </a:lvl2pPr>
            <a:lvl3pPr marL="114300" indent="-114300">
              <a:buClr>
                <a:schemeClr val="accent1"/>
              </a:buClr>
              <a:buFont typeface="Arial" panose="020B0604020202020204" pitchFamily="34" charset="0"/>
              <a:buChar char="•"/>
              <a:defRPr sz="12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t>#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</p:txBody>
      </p:sp>
      <p:sp>
        <p:nvSpPr>
          <p:cNvPr id="27" name="Text Placeholder 38"/>
          <p:cNvSpPr>
            <a:spLocks noGrp="1"/>
          </p:cNvSpPr>
          <p:nvPr>
            <p:ph type="body" sz="quarter" idx="19" hasCustomPrompt="1"/>
          </p:nvPr>
        </p:nvSpPr>
        <p:spPr>
          <a:xfrm>
            <a:off x="2978823" y="3060739"/>
            <a:ext cx="2194560" cy="2145170"/>
          </a:xfrm>
        </p:spPr>
        <p:txBody>
          <a:bodyPr/>
          <a:lstStyle>
            <a:lvl1pPr marL="3175" indent="-3175">
              <a:lnSpc>
                <a:spcPct val="5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8800">
                <a:solidFill>
                  <a:schemeClr val="accent1"/>
                </a:solidFill>
                <a:latin typeface="+mj-lt"/>
              </a:defRPr>
            </a:lvl1pPr>
            <a:lvl2pPr marL="0" indent="0">
              <a:buFont typeface="Arial" panose="020B0604020202020204" pitchFamily="34" charset="0"/>
              <a:buChar char="​"/>
              <a:defRPr sz="1800">
                <a:solidFill>
                  <a:schemeClr val="tx1"/>
                </a:solidFill>
                <a:latin typeface="+mj-lt"/>
              </a:defRPr>
            </a:lvl2pPr>
            <a:lvl3pPr marL="114300" indent="-114300">
              <a:buClr>
                <a:schemeClr val="accent1"/>
              </a:buClr>
              <a:buFont typeface="Arial" panose="020B0604020202020204" pitchFamily="34" charset="0"/>
              <a:buChar char="•"/>
              <a:defRPr sz="12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t>#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</p:txBody>
      </p:sp>
      <p:sp>
        <p:nvSpPr>
          <p:cNvPr id="28" name="Text Placeholder 38"/>
          <p:cNvSpPr>
            <a:spLocks noGrp="1"/>
          </p:cNvSpPr>
          <p:nvPr>
            <p:ph type="body" sz="quarter" idx="20" hasCustomPrompt="1"/>
          </p:nvPr>
        </p:nvSpPr>
        <p:spPr>
          <a:xfrm>
            <a:off x="5379001" y="3060739"/>
            <a:ext cx="2194560" cy="2145170"/>
          </a:xfrm>
        </p:spPr>
        <p:txBody>
          <a:bodyPr/>
          <a:lstStyle>
            <a:lvl1pPr marL="3175" indent="-3175">
              <a:lnSpc>
                <a:spcPct val="5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8800">
                <a:solidFill>
                  <a:schemeClr val="accent1"/>
                </a:solidFill>
                <a:latin typeface="+mj-lt"/>
              </a:defRPr>
            </a:lvl1pPr>
            <a:lvl2pPr marL="0" indent="0">
              <a:buFont typeface="Arial" panose="020B0604020202020204" pitchFamily="34" charset="0"/>
              <a:buChar char="​"/>
              <a:defRPr sz="1800">
                <a:solidFill>
                  <a:schemeClr val="tx1"/>
                </a:solidFill>
                <a:latin typeface="+mj-lt"/>
              </a:defRPr>
            </a:lvl2pPr>
            <a:lvl3pPr marL="114300" indent="-114300">
              <a:buClr>
                <a:schemeClr val="accent1"/>
              </a:buClr>
              <a:buFont typeface="Arial" panose="020B0604020202020204" pitchFamily="34" charset="0"/>
              <a:buChar char="•"/>
              <a:defRPr sz="12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t>#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8"/>
          </p:nvPr>
        </p:nvSpPr>
        <p:spPr/>
        <p:txBody>
          <a:bodyPr/>
          <a:lstStyle/>
          <a:p>
            <a:fld id="{29941750-946C-449D-8ADE-C470FF11776E}" type="datetime1">
              <a:rPr lang="en-US" smtClean="0"/>
              <a:t>7/3/2018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9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0931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Stat Case Study with Photo and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9"/>
          <p:cNvSpPr>
            <a:spLocks noGrp="1"/>
          </p:cNvSpPr>
          <p:nvPr>
            <p:ph type="body" sz="quarter" idx="47" hasCustomPrompt="1"/>
          </p:nvPr>
        </p:nvSpPr>
        <p:spPr>
          <a:xfrm>
            <a:off x="559594" y="1560134"/>
            <a:ext cx="1856190" cy="563562"/>
          </a:xfrm>
        </p:spPr>
        <p:txBody>
          <a:bodyPr wrap="square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i="1" cap="none" spc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9pPr>
          </a:lstStyle>
          <a:p>
            <a:pPr lvl="0"/>
            <a:r>
              <a:t>Place logo here</a:t>
            </a:r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18" hasCustomPrompt="1"/>
          </p:nvPr>
        </p:nvSpPr>
        <p:spPr>
          <a:xfrm>
            <a:off x="7855466" y="0"/>
            <a:ext cx="4336535" cy="6138250"/>
          </a:xfrm>
          <a:custGeom>
            <a:avLst/>
            <a:gdLst>
              <a:gd name="connsiteX0" fmla="*/ 1545872 w 4336535"/>
              <a:gd name="connsiteY0" fmla="*/ 0 h 6138250"/>
              <a:gd name="connsiteX1" fmla="*/ 3702099 w 4336535"/>
              <a:gd name="connsiteY1" fmla="*/ 0 h 6138250"/>
              <a:gd name="connsiteX2" fmla="*/ 3878657 w 4336535"/>
              <a:gd name="connsiteY2" fmla="*/ 85453 h 6138250"/>
              <a:gd name="connsiteX3" fmla="*/ 4313272 w 4336535"/>
              <a:gd name="connsiteY3" fmla="*/ 381285 h 6138250"/>
              <a:gd name="connsiteX4" fmla="*/ 4336535 w 4336535"/>
              <a:gd name="connsiteY4" fmla="*/ 402026 h 6138250"/>
              <a:gd name="connsiteX5" fmla="*/ 4336535 w 4336535"/>
              <a:gd name="connsiteY5" fmla="*/ 4549858 h 6138250"/>
              <a:gd name="connsiteX6" fmla="*/ 4192265 w 4336535"/>
              <a:gd name="connsiteY6" fmla="*/ 4725151 h 6138250"/>
              <a:gd name="connsiteX7" fmla="*/ 2621769 w 4336535"/>
              <a:gd name="connsiteY7" fmla="*/ 6138250 h 6138250"/>
              <a:gd name="connsiteX8" fmla="*/ 0 w 4336535"/>
              <a:gd name="connsiteY8" fmla="*/ 2405398 h 6138250"/>
              <a:gd name="connsiteX9" fmla="*/ 1370785 w 4336535"/>
              <a:gd name="connsiteY9" fmla="*/ 85453 h 6138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36535" h="6138250">
                <a:moveTo>
                  <a:pt x="1545872" y="0"/>
                </a:moveTo>
                <a:lnTo>
                  <a:pt x="3702099" y="0"/>
                </a:lnTo>
                <a:lnTo>
                  <a:pt x="3878657" y="85453"/>
                </a:lnTo>
                <a:cubicBezTo>
                  <a:pt x="4033321" y="169781"/>
                  <a:pt x="4178866" y="269063"/>
                  <a:pt x="4313272" y="381285"/>
                </a:cubicBezTo>
                <a:lnTo>
                  <a:pt x="4336535" y="402026"/>
                </a:lnTo>
                <a:lnTo>
                  <a:pt x="4336535" y="4549858"/>
                </a:lnTo>
                <a:lnTo>
                  <a:pt x="4192265" y="4725151"/>
                </a:lnTo>
                <a:cubicBezTo>
                  <a:pt x="3459367" y="5567788"/>
                  <a:pt x="2621769" y="6138250"/>
                  <a:pt x="2621769" y="6138250"/>
                </a:cubicBezTo>
                <a:cubicBezTo>
                  <a:pt x="2621769" y="6138250"/>
                  <a:pt x="0" y="4335308"/>
                  <a:pt x="0" y="2405398"/>
                </a:cubicBezTo>
                <a:cubicBezTo>
                  <a:pt x="0" y="1410289"/>
                  <a:pt x="553427" y="535203"/>
                  <a:pt x="1370785" y="8545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tIns="1554480">
            <a:no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t>Click icon to insert picture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70167" y="801053"/>
            <a:ext cx="11055096" cy="317968"/>
          </a:xfrm>
        </p:spPr>
        <p:txBody>
          <a:bodyPr lIns="0" tIns="0">
            <a:noAutofit/>
          </a:bodyPr>
          <a:lstStyle>
            <a:lvl1pPr marL="0" indent="0">
              <a:lnSpc>
                <a:spcPct val="95000"/>
              </a:lnSpc>
              <a:buNone/>
              <a:defRPr sz="21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t>Click to add subtitle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66900"/>
            <a:ext cx="160020" cy="3314700"/>
          </a:xfrm>
          <a:prstGeom prst="rect">
            <a:avLst/>
          </a:prstGeom>
        </p:spPr>
      </p:pic>
      <p:cxnSp>
        <p:nvCxnSpPr>
          <p:cNvPr id="36" name="Straight Connector 35"/>
          <p:cNvCxnSpPr/>
          <p:nvPr/>
        </p:nvCxnSpPr>
        <p:spPr bwMode="ltGray">
          <a:xfrm flipH="1">
            <a:off x="559594" y="5442474"/>
            <a:ext cx="700801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9593" y="5598543"/>
            <a:ext cx="7008019" cy="793631"/>
          </a:xfrm>
        </p:spPr>
        <p:txBody>
          <a:bodyPr>
            <a:normAutofit/>
          </a:bodyPr>
          <a:lstStyle>
            <a:lvl1pPr marL="3175" indent="-3175">
              <a:lnSpc>
                <a:spcPct val="100000"/>
              </a:lnSpc>
              <a:buFont typeface="Arial" panose="020B0604020202020204" pitchFamily="34" charset="0"/>
              <a:buChar char="​"/>
              <a:defRPr sz="1200"/>
            </a:lvl1pPr>
            <a:lvl2pPr marL="171450" indent="-168275">
              <a:defRPr sz="1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6" name="Text Placeholder 38"/>
          <p:cNvSpPr>
            <a:spLocks noGrp="1"/>
          </p:cNvSpPr>
          <p:nvPr>
            <p:ph type="body" sz="quarter" idx="15" hasCustomPrompt="1"/>
          </p:nvPr>
        </p:nvSpPr>
        <p:spPr>
          <a:xfrm>
            <a:off x="578645" y="4175114"/>
            <a:ext cx="2194560" cy="1146590"/>
          </a:xfrm>
        </p:spPr>
        <p:txBody>
          <a:bodyPr>
            <a:normAutofit/>
          </a:bodyPr>
          <a:lstStyle>
            <a:lvl1pPr marL="3175" indent="-3175">
              <a:lnSpc>
                <a:spcPct val="5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7200">
                <a:solidFill>
                  <a:schemeClr val="accent1"/>
                </a:solidFill>
                <a:latin typeface="+mj-lt"/>
              </a:defRPr>
            </a:lvl1pPr>
            <a:lvl2pPr marL="0" indent="0">
              <a:buFont typeface="Arial" panose="020B0604020202020204" pitchFamily="34" charset="0"/>
              <a:buChar char="​"/>
              <a:defRPr sz="1200">
                <a:solidFill>
                  <a:schemeClr val="tx1"/>
                </a:solidFill>
                <a:latin typeface="+mj-lt"/>
              </a:defRPr>
            </a:lvl2pPr>
            <a:lvl3pPr marL="114300" indent="-114300">
              <a:buClr>
                <a:schemeClr val="accent1"/>
              </a:buClr>
              <a:buFont typeface="Arial" panose="020B0604020202020204" pitchFamily="34" charset="0"/>
              <a:buChar char="•"/>
              <a:defRPr sz="10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t>#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</p:txBody>
      </p:sp>
      <p:sp>
        <p:nvSpPr>
          <p:cNvPr id="27" name="Text Placeholder 38"/>
          <p:cNvSpPr>
            <a:spLocks noGrp="1"/>
          </p:cNvSpPr>
          <p:nvPr>
            <p:ph type="body" sz="quarter" idx="19" hasCustomPrompt="1"/>
          </p:nvPr>
        </p:nvSpPr>
        <p:spPr>
          <a:xfrm>
            <a:off x="2978823" y="4175114"/>
            <a:ext cx="2194560" cy="1146590"/>
          </a:xfrm>
        </p:spPr>
        <p:txBody>
          <a:bodyPr>
            <a:normAutofit/>
          </a:bodyPr>
          <a:lstStyle>
            <a:lvl1pPr marL="3175" indent="-3175">
              <a:lnSpc>
                <a:spcPct val="5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7200">
                <a:solidFill>
                  <a:schemeClr val="accent1"/>
                </a:solidFill>
                <a:latin typeface="+mj-lt"/>
              </a:defRPr>
            </a:lvl1pPr>
            <a:lvl2pPr marL="0" indent="0">
              <a:buFont typeface="Arial" panose="020B0604020202020204" pitchFamily="34" charset="0"/>
              <a:buChar char="​"/>
              <a:defRPr sz="1200">
                <a:solidFill>
                  <a:schemeClr val="tx1"/>
                </a:solidFill>
                <a:latin typeface="+mj-lt"/>
              </a:defRPr>
            </a:lvl2pPr>
            <a:lvl3pPr marL="114300" indent="-114300">
              <a:buClr>
                <a:schemeClr val="accent1"/>
              </a:buClr>
              <a:buFont typeface="Arial" panose="020B0604020202020204" pitchFamily="34" charset="0"/>
              <a:buChar char="•"/>
              <a:defRPr sz="10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t>#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</p:txBody>
      </p:sp>
      <p:sp>
        <p:nvSpPr>
          <p:cNvPr id="28" name="Text Placeholder 38"/>
          <p:cNvSpPr>
            <a:spLocks noGrp="1"/>
          </p:cNvSpPr>
          <p:nvPr>
            <p:ph type="body" sz="quarter" idx="20" hasCustomPrompt="1"/>
          </p:nvPr>
        </p:nvSpPr>
        <p:spPr>
          <a:xfrm>
            <a:off x="5379001" y="4175114"/>
            <a:ext cx="2194560" cy="1146590"/>
          </a:xfrm>
        </p:spPr>
        <p:txBody>
          <a:bodyPr>
            <a:normAutofit/>
          </a:bodyPr>
          <a:lstStyle>
            <a:lvl1pPr marL="3175" indent="-3175">
              <a:lnSpc>
                <a:spcPct val="5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7200">
                <a:solidFill>
                  <a:schemeClr val="accent1"/>
                </a:solidFill>
                <a:latin typeface="+mj-lt"/>
              </a:defRPr>
            </a:lvl1pPr>
            <a:lvl2pPr marL="0" indent="0">
              <a:buFont typeface="Arial" panose="020B0604020202020204" pitchFamily="34" charset="0"/>
              <a:buChar char="​"/>
              <a:defRPr sz="1200">
                <a:solidFill>
                  <a:schemeClr val="tx1"/>
                </a:solidFill>
                <a:latin typeface="+mj-lt"/>
              </a:defRPr>
            </a:lvl2pPr>
            <a:lvl3pPr marL="114300" indent="-114300">
              <a:buClr>
                <a:schemeClr val="accent1"/>
              </a:buClr>
              <a:buFont typeface="Arial" panose="020B0604020202020204" pitchFamily="34" charset="0"/>
              <a:buChar char="•"/>
              <a:defRPr sz="10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t>#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41924" y="2341768"/>
            <a:ext cx="7008019" cy="1347496"/>
          </a:xfrm>
        </p:spPr>
        <p:txBody>
          <a:bodyPr wrap="square">
            <a:normAutofit/>
          </a:bodyPr>
          <a:lstStyle>
            <a:lvl1pPr marL="112713" indent="-112713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Arial" panose="020B0604020202020204" pitchFamily="34" charset="0"/>
              <a:buChar char="“"/>
              <a:defRPr sz="1800">
                <a:latin typeface="+mj-lt"/>
              </a:defRPr>
            </a:lvl1pPr>
            <a:lvl2pPr marL="112713" indent="-112713">
              <a:spcBef>
                <a:spcPts val="200"/>
              </a:spcBef>
              <a:spcAft>
                <a:spcPts val="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​"/>
              <a:tabLst/>
              <a:defRPr sz="1200"/>
            </a:lvl2pPr>
            <a:lvl3pPr marL="112713" indent="-112713">
              <a:spcBef>
                <a:spcPts val="200"/>
              </a:spcBef>
              <a:spcAft>
                <a:spcPts val="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​"/>
              <a:defRPr sz="1100" cap="all" spc="50" baseline="0">
                <a:solidFill>
                  <a:schemeClr val="accent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18" name="Straight Connector 17"/>
          <p:cNvCxnSpPr/>
          <p:nvPr/>
        </p:nvCxnSpPr>
        <p:spPr bwMode="ltGray">
          <a:xfrm flipH="1">
            <a:off x="559594" y="3820708"/>
            <a:ext cx="700801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48"/>
          </p:nvPr>
        </p:nvSpPr>
        <p:spPr/>
        <p:txBody>
          <a:bodyPr/>
          <a:lstStyle/>
          <a:p>
            <a:fld id="{CFF434B8-BACA-4B43-9104-08D5AA7854ED}" type="datetime1">
              <a:rPr lang="en-US" smtClean="0"/>
              <a:t>7/3/2018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9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3476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and Full Bleed Photo"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0" y="0"/>
            <a:ext cx="4257675" cy="6858000"/>
          </a:xfrm>
          <a:blipFill dpi="0" rotWithShape="1">
            <a:blip r:embed="rId2">
              <a:alphaModFix amt="90000"/>
            </a:blip>
            <a:srcRect/>
            <a:stretch>
              <a:fillRect t="-1000"/>
            </a:stretch>
          </a:blipFill>
        </p:spPr>
        <p:txBody>
          <a:bodyPr lIns="548640" tIns="1737360" rIns="548640" bIns="91440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​"/>
              <a:defRPr sz="800" cap="none" spc="0" baseline="0">
                <a:solidFill>
                  <a:schemeClr val="tx1">
                    <a:alpha val="0"/>
                  </a:schemeClr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800" cap="none" spc="0" baseline="0">
                <a:solidFill>
                  <a:schemeClr val="tx1">
                    <a:alpha val="0"/>
                  </a:schemeClr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800" cap="none" spc="0" baseline="0">
                <a:solidFill>
                  <a:schemeClr val="tx1">
                    <a:alpha val="0"/>
                  </a:schemeClr>
                </a:solidFill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 cap="none" spc="0" baseline="0">
                <a:solidFill>
                  <a:schemeClr val="tx1">
                    <a:alpha val="0"/>
                  </a:schemeClr>
                </a:solidFill>
                <a:latin typeface="+mn-lt"/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 cap="none" spc="0" baseline="0">
                <a:solidFill>
                  <a:schemeClr val="tx1">
                    <a:alpha val="0"/>
                  </a:schemeClr>
                </a:solidFill>
                <a:latin typeface="+mn-lt"/>
              </a:defRPr>
            </a:lvl5pPr>
            <a:lvl6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 cap="none" spc="0" baseline="0">
                <a:solidFill>
                  <a:schemeClr val="tx1">
                    <a:alpha val="0"/>
                  </a:schemeClr>
                </a:solidFill>
                <a:latin typeface="+mn-lt"/>
              </a:defRPr>
            </a:lvl6pPr>
            <a:lvl7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 cap="none" spc="0" baseline="0">
                <a:solidFill>
                  <a:schemeClr val="tx1">
                    <a:alpha val="0"/>
                  </a:schemeClr>
                </a:solidFill>
                <a:latin typeface="+mn-lt"/>
              </a:defRPr>
            </a:lvl7pPr>
            <a:lvl8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 cap="none" spc="0" baseline="0">
                <a:solidFill>
                  <a:schemeClr val="tx1">
                    <a:alpha val="0"/>
                  </a:schemeClr>
                </a:solidFill>
                <a:latin typeface="+mn-lt"/>
              </a:defRPr>
            </a:lvl8pPr>
            <a:lvl9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00" cap="none" spc="0" baseline="0">
                <a:solidFill>
                  <a:schemeClr val="tx1">
                    <a:alpha val="0"/>
                  </a:schemeClr>
                </a:solidFill>
                <a:latin typeface="+mn-lt"/>
              </a:defRPr>
            </a:lvl9pPr>
          </a:lstStyle>
          <a:p>
            <a:pPr lvl="0"/>
            <a:r>
              <a:t> </a:t>
            </a:r>
          </a:p>
          <a:p>
            <a:pPr lvl="8"/>
            <a:r>
              <a:t>nine</a:t>
            </a:r>
          </a:p>
        </p:txBody>
      </p:sp>
      <p:sp>
        <p:nvSpPr>
          <p:cNvPr id="5" name="Rectangle 4"/>
          <p:cNvSpPr/>
          <p:nvPr/>
        </p:nvSpPr>
        <p:spPr>
          <a:xfrm>
            <a:off x="-15240" y="0"/>
            <a:ext cx="4572726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 bwMode="white">
          <a:xfrm>
            <a:off x="559593" y="1234618"/>
            <a:ext cx="3035482" cy="2538683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95000"/>
              </a:lnSpc>
              <a:buNone/>
              <a:defRPr sz="13200" spc="-15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3200"/>
            </a:lvl2pPr>
            <a:lvl3pPr marL="914400" indent="0">
              <a:buNone/>
              <a:defRPr sz="28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t>#</a:t>
            </a:r>
          </a:p>
        </p:txBody>
      </p:sp>
      <p:sp>
        <p:nvSpPr>
          <p:cNvPr id="19" name="Text Placeholder 16"/>
          <p:cNvSpPr>
            <a:spLocks noGrp="1"/>
          </p:cNvSpPr>
          <p:nvPr>
            <p:ph type="body" sz="quarter" idx="14"/>
          </p:nvPr>
        </p:nvSpPr>
        <p:spPr bwMode="white">
          <a:xfrm>
            <a:off x="559593" y="3720791"/>
            <a:ext cx="3035482" cy="163860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95000"/>
              </a:lnSpc>
              <a:buNone/>
              <a:defRPr sz="24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3200"/>
            </a:lvl2pPr>
            <a:lvl3pPr marL="914400" indent="0">
              <a:buNone/>
              <a:defRPr sz="28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6"/>
          <p:cNvSpPr>
            <a:spLocks noGrp="1"/>
          </p:cNvSpPr>
          <p:nvPr>
            <p:ph type="body" sz="quarter" idx="15"/>
          </p:nvPr>
        </p:nvSpPr>
        <p:spPr bwMode="white">
          <a:xfrm>
            <a:off x="559593" y="5673325"/>
            <a:ext cx="3035482" cy="609865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95000"/>
              </a:lnSpc>
              <a:buNone/>
              <a:defRPr sz="16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3200"/>
            </a:lvl2pPr>
            <a:lvl3pPr marL="914400" indent="0">
              <a:buNone/>
              <a:defRPr sz="28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92817D99-8424-4258-B814-0B913793A6BC}" type="datetime1">
              <a:rPr lang="en-US" smtClean="0"/>
              <a:t>7/3/2018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2191999" y="1919015"/>
            <a:ext cx="174056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="1">
                <a:solidFill>
                  <a:srgbClr val="595959"/>
                </a:solidFill>
              </a:rPr>
              <a:t>TO CUSTOMIZE WITH</a:t>
            </a:r>
            <a:r>
              <a:rPr sz="1200" b="1" baseline="0">
                <a:solidFill>
                  <a:srgbClr val="595959"/>
                </a:solidFill>
              </a:rPr>
              <a:t> A NEW PICTURE</a:t>
            </a:r>
            <a:endParaRPr sz="1200" b="1">
              <a:solidFill>
                <a:srgbClr val="595959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191998" y="2491409"/>
            <a:ext cx="1620253" cy="4366592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="1">
                <a:solidFill>
                  <a:srgbClr val="595959"/>
                </a:solidFill>
              </a:rPr>
              <a:t>Delete</a:t>
            </a:r>
            <a:r>
              <a:rPr sz="1200">
                <a:solidFill>
                  <a:srgbClr val="595959"/>
                </a:solidFill>
              </a:rPr>
              <a:t> </a:t>
            </a:r>
            <a:r>
              <a:rPr sz="1200" baseline="0">
                <a:solidFill>
                  <a:srgbClr val="595959"/>
                </a:solidFill>
              </a:rPr>
              <a:t>the current picture, if there is one.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>
                <a:solidFill>
                  <a:srgbClr val="595959"/>
                </a:solidFill>
              </a:rPr>
              <a:t>On the </a:t>
            </a:r>
            <a:r>
              <a:rPr sz="1200" b="1">
                <a:solidFill>
                  <a:srgbClr val="595959"/>
                </a:solidFill>
              </a:rPr>
              <a:t>Insert</a:t>
            </a:r>
            <a:r>
              <a:rPr sz="1200">
                <a:solidFill>
                  <a:srgbClr val="595959"/>
                </a:solidFill>
              </a:rPr>
              <a:t> tab, click</a:t>
            </a:r>
            <a:r>
              <a:rPr sz="1200" baseline="0">
                <a:solidFill>
                  <a:srgbClr val="595959"/>
                </a:solidFill>
              </a:rPr>
              <a:t> the </a:t>
            </a:r>
            <a:r>
              <a:rPr sz="1200" b="1" baseline="0">
                <a:solidFill>
                  <a:srgbClr val="595959"/>
                </a:solidFill>
              </a:rPr>
              <a:t>Pictures</a:t>
            </a:r>
            <a:r>
              <a:rPr sz="1200" baseline="0">
                <a:solidFill>
                  <a:srgbClr val="595959"/>
                </a:solidFill>
              </a:rPr>
              <a:t> button.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>
                <a:solidFill>
                  <a:srgbClr val="595959"/>
                </a:solidFill>
              </a:rPr>
              <a:t>Navigate to the image you want to use and select </a:t>
            </a:r>
            <a:r>
              <a:rPr sz="1200" b="1" baseline="0">
                <a:solidFill>
                  <a:srgbClr val="595959"/>
                </a:solidFill>
              </a:rPr>
              <a:t>Insert</a:t>
            </a:r>
            <a:r>
              <a:rPr sz="1200" baseline="0">
                <a:solidFill>
                  <a:srgbClr val="595959"/>
                </a:solidFill>
              </a:rPr>
              <a:t>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>
                <a:solidFill>
                  <a:srgbClr val="595959"/>
                </a:solidFill>
              </a:rPr>
              <a:t>Resize the picture to fit the slide, as needed. Hold the </a:t>
            </a:r>
            <a:r>
              <a:rPr sz="1200" b="1" baseline="0">
                <a:solidFill>
                  <a:srgbClr val="595959"/>
                </a:solidFill>
              </a:rPr>
              <a:t>Shift</a:t>
            </a:r>
            <a:r>
              <a:rPr sz="1200" baseline="0">
                <a:solidFill>
                  <a:srgbClr val="595959"/>
                </a:solidFill>
              </a:rPr>
              <a:t> key and click and drag a corner.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>
                <a:solidFill>
                  <a:srgbClr val="595959"/>
                </a:solidFill>
              </a:rPr>
              <a:t>On the </a:t>
            </a:r>
            <a:r>
              <a:rPr sz="1200" b="1" baseline="0">
                <a:solidFill>
                  <a:srgbClr val="595959"/>
                </a:solidFill>
              </a:rPr>
              <a:t>Home</a:t>
            </a:r>
            <a:r>
              <a:rPr sz="1200" baseline="0">
                <a:solidFill>
                  <a:srgbClr val="595959"/>
                </a:solidFill>
              </a:rPr>
              <a:t> tab, click the </a:t>
            </a:r>
            <a:r>
              <a:rPr sz="1200" b="1" baseline="0">
                <a:solidFill>
                  <a:srgbClr val="595959"/>
                </a:solidFill>
              </a:rPr>
              <a:t>Arrange</a:t>
            </a:r>
            <a:r>
              <a:rPr sz="1200" baseline="0">
                <a:solidFill>
                  <a:srgbClr val="595959"/>
                </a:solidFill>
              </a:rPr>
              <a:t> button, then </a:t>
            </a:r>
            <a:r>
              <a:rPr sz="1200" b="1" baseline="0">
                <a:solidFill>
                  <a:srgbClr val="595959"/>
                </a:solidFill>
              </a:rPr>
              <a:t>Send to Back </a:t>
            </a:r>
            <a:r>
              <a:rPr sz="1200" baseline="0">
                <a:solidFill>
                  <a:srgbClr val="595959"/>
                </a:solidFill>
              </a:rPr>
              <a:t>so the photo is behind the text and the transparent overlay.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>
                <a:solidFill>
                  <a:srgbClr val="595959"/>
                </a:solidFill>
              </a:rPr>
              <a:t>Click the </a:t>
            </a:r>
            <a:r>
              <a:rPr sz="1200" b="1" baseline="0">
                <a:solidFill>
                  <a:srgbClr val="595959"/>
                </a:solidFill>
              </a:rPr>
              <a:t>Reset</a:t>
            </a:r>
            <a:r>
              <a:rPr sz="1200" baseline="0">
                <a:solidFill>
                  <a:srgbClr val="595959"/>
                </a:solidFill>
              </a:rPr>
              <a:t> button to reapply the Layout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endParaRPr sz="1200" baseline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2370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Stat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rcRect l="41959" t="10864"/>
          <a:stretch>
            <a:fillRect/>
          </a:stretch>
        </p:blipFill>
        <p:spPr>
          <a:xfrm>
            <a:off x="0" y="0"/>
            <a:ext cx="3720756" cy="4986603"/>
          </a:xfrm>
          <a:custGeom>
            <a:avLst/>
            <a:gdLst>
              <a:gd name="connsiteX0" fmla="*/ 0 w 3720756"/>
              <a:gd name="connsiteY0" fmla="*/ 0 h 4986603"/>
              <a:gd name="connsiteX1" fmla="*/ 3720756 w 3720756"/>
              <a:gd name="connsiteY1" fmla="*/ 0 h 4986603"/>
              <a:gd name="connsiteX2" fmla="*/ 3720756 w 3720756"/>
              <a:gd name="connsiteY2" fmla="*/ 4986603 h 4986603"/>
              <a:gd name="connsiteX3" fmla="*/ 0 w 3720756"/>
              <a:gd name="connsiteY3" fmla="*/ 4986603 h 4986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0756" h="4986603">
                <a:moveTo>
                  <a:pt x="0" y="0"/>
                </a:moveTo>
                <a:lnTo>
                  <a:pt x="3720756" y="0"/>
                </a:lnTo>
                <a:lnTo>
                  <a:pt x="3720756" y="4986603"/>
                </a:lnTo>
                <a:lnTo>
                  <a:pt x="0" y="4986603"/>
                </a:lnTo>
                <a:close/>
              </a:path>
            </a:pathLst>
          </a:custGeom>
        </p:spPr>
      </p:pic>
      <p:sp>
        <p:nvSpPr>
          <p:cNvPr id="59" name="Text Placeholder 58"/>
          <p:cNvSpPr>
            <a:spLocks noGrp="1"/>
          </p:cNvSpPr>
          <p:nvPr>
            <p:ph type="body" sz="quarter" idx="12" hasCustomPrompt="1"/>
          </p:nvPr>
        </p:nvSpPr>
        <p:spPr>
          <a:xfrm>
            <a:off x="1393824" y="1722330"/>
            <a:ext cx="3616587" cy="170980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500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t>#</a:t>
            </a:r>
          </a:p>
        </p:txBody>
      </p:sp>
      <p:sp>
        <p:nvSpPr>
          <p:cNvPr id="60" name="Text Placeholder 58"/>
          <p:cNvSpPr>
            <a:spLocks noGrp="1"/>
          </p:cNvSpPr>
          <p:nvPr>
            <p:ph type="body" sz="quarter" idx="13"/>
          </p:nvPr>
        </p:nvSpPr>
        <p:spPr>
          <a:xfrm>
            <a:off x="1506559" y="3594762"/>
            <a:ext cx="3503852" cy="145301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4000"/>
              </a:lnSpc>
              <a:buNone/>
              <a:defRPr sz="24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Text Placeholder 61"/>
          <p:cNvSpPr>
            <a:spLocks noGrp="1"/>
          </p:cNvSpPr>
          <p:nvPr>
            <p:ph type="body" sz="quarter" idx="14"/>
          </p:nvPr>
        </p:nvSpPr>
        <p:spPr>
          <a:xfrm>
            <a:off x="5279242" y="1344409"/>
            <a:ext cx="6357437" cy="557408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800" b="0" cap="all" spc="350" baseline="0">
                <a:solidFill>
                  <a:schemeClr val="accent1"/>
                </a:solidFill>
                <a:latin typeface="FreightSansLFPro SmBd" panose="02000503040000020004" pitchFamily="50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3" name="Text Placeholder 61"/>
          <p:cNvSpPr>
            <a:spLocks noGrp="1"/>
          </p:cNvSpPr>
          <p:nvPr>
            <p:ph type="body" sz="quarter" idx="15"/>
          </p:nvPr>
        </p:nvSpPr>
        <p:spPr>
          <a:xfrm>
            <a:off x="5279242" y="2158601"/>
            <a:ext cx="6357437" cy="3551127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89000"/>
              </a:lnSpc>
              <a:buNone/>
              <a:defRPr sz="4400" b="0" cap="none" spc="0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71CAD1C1-2530-4025-93A8-3D9579DEFE06}" type="datetime1">
              <a:rPr lang="en-US" smtClean="0"/>
              <a:t>7/3/2018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48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 with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rcRect b="11221"/>
          <a:stretch>
            <a:fillRect/>
          </a:stretch>
        </p:blipFill>
        <p:spPr>
          <a:xfrm>
            <a:off x="1144951" y="1168402"/>
            <a:ext cx="5305062" cy="5689599"/>
          </a:xfrm>
          <a:custGeom>
            <a:avLst/>
            <a:gdLst>
              <a:gd name="connsiteX0" fmla="*/ 0 w 5305062"/>
              <a:gd name="connsiteY0" fmla="*/ 0 h 5689599"/>
              <a:gd name="connsiteX1" fmla="*/ 5305062 w 5305062"/>
              <a:gd name="connsiteY1" fmla="*/ 0 h 5689599"/>
              <a:gd name="connsiteX2" fmla="*/ 5305062 w 5305062"/>
              <a:gd name="connsiteY2" fmla="*/ 5689599 h 5689599"/>
              <a:gd name="connsiteX3" fmla="*/ 0 w 5305062"/>
              <a:gd name="connsiteY3" fmla="*/ 5689599 h 5689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05062" h="5689599">
                <a:moveTo>
                  <a:pt x="0" y="0"/>
                </a:moveTo>
                <a:lnTo>
                  <a:pt x="5305062" y="0"/>
                </a:lnTo>
                <a:lnTo>
                  <a:pt x="5305062" y="5689599"/>
                </a:lnTo>
                <a:lnTo>
                  <a:pt x="0" y="5689599"/>
                </a:lnTo>
                <a:close/>
              </a:path>
            </a:pathLst>
          </a:cu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grayscl/>
            <a:lum brigh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987751" flipV="1">
            <a:off x="3106113" y="5020205"/>
            <a:ext cx="3660058" cy="2760044"/>
          </a:xfrm>
          <a:prstGeom prst="rect">
            <a:avLst/>
          </a:prstGeom>
        </p:spPr>
      </p:pic>
      <p:sp>
        <p:nvSpPr>
          <p:cNvPr id="9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7130721" y="1557348"/>
            <a:ext cx="4461454" cy="2538683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95000"/>
              </a:lnSpc>
              <a:buNone/>
              <a:defRPr sz="16000" spc="-15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3200"/>
            </a:lvl2pPr>
            <a:lvl3pPr marL="914400" indent="0">
              <a:buNone/>
              <a:defRPr sz="28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t>#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7157616" y="3908406"/>
            <a:ext cx="3035300" cy="1639887"/>
          </a:xfrm>
        </p:spPr>
        <p:txBody>
          <a:bodyPr/>
          <a:lstStyle>
            <a:lvl1pPr marL="4763" indent="-4763">
              <a:lnSpc>
                <a:spcPct val="100000"/>
              </a:lnSpc>
              <a:buFont typeface="Arial" panose="020B0604020202020204" pitchFamily="34" charset="0"/>
              <a:buChar char="​"/>
              <a:defRPr sz="24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B61C552F-C4BD-4D75-8691-8E937D2C00D2}" type="datetime1">
              <a:rPr lang="en-US" smtClean="0"/>
              <a:t>7/3/2018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585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 and Full Bleed Phot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7445828" y="841829"/>
            <a:ext cx="4746172" cy="5007428"/>
          </a:xfrm>
          <a:blipFill>
            <a:blip r:embed="rId2">
              <a:alphaModFix amt="90000"/>
            </a:blip>
            <a:stretch>
              <a:fillRect t="-1000"/>
            </a:stretch>
          </a:blipFill>
        </p:spPr>
        <p:txBody>
          <a:bodyPr lIns="914400" tIns="1371600" rIns="914400"/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 panose="020B0604020202020204" pitchFamily="34" charset="0"/>
              <a:buChar char="​"/>
              <a:defRPr sz="13200" cap="none" spc="0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 panose="020B0604020202020204" pitchFamily="34" charset="0"/>
              <a:buChar char="​"/>
              <a:defRPr sz="2000" cap="none" spc="0" baseline="0">
                <a:solidFill>
                  <a:schemeClr val="bg1"/>
                </a:solidFill>
                <a:latin typeface="+mj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 panose="020B0604020202020204" pitchFamily="34" charset="0"/>
              <a:buChar char="​"/>
              <a:defRPr sz="2000" cap="none" spc="0" baseline="0">
                <a:solidFill>
                  <a:schemeClr val="bg1"/>
                </a:solidFill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 panose="020B0604020202020204" pitchFamily="34" charset="0"/>
              <a:buChar char="​"/>
              <a:defRPr sz="2000" cap="none" spc="0" baseline="0">
                <a:solidFill>
                  <a:schemeClr val="bg1"/>
                </a:solidFill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 panose="020B0604020202020204" pitchFamily="34" charset="0"/>
              <a:buChar char="​"/>
              <a:defRPr sz="2000" cap="none" spc="0" baseline="0">
                <a:solidFill>
                  <a:schemeClr val="bg1"/>
                </a:solidFill>
                <a:latin typeface="+mj-lt"/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 panose="020B0604020202020204" pitchFamily="34" charset="0"/>
              <a:buChar char="​"/>
              <a:defRPr sz="2000" cap="none" spc="0" baseline="0">
                <a:solidFill>
                  <a:schemeClr val="bg1"/>
                </a:solidFill>
                <a:latin typeface="+mj-lt"/>
              </a:defRPr>
            </a:lvl6pPr>
            <a:lvl7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 panose="020B0604020202020204" pitchFamily="34" charset="0"/>
              <a:buChar char="​"/>
              <a:defRPr sz="2000" cap="none" spc="0" baseline="0">
                <a:solidFill>
                  <a:schemeClr val="bg1"/>
                </a:solidFill>
                <a:latin typeface="+mj-lt"/>
              </a:defRPr>
            </a:lvl7pPr>
            <a:lvl8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 panose="020B0604020202020204" pitchFamily="34" charset="0"/>
              <a:buChar char="​"/>
              <a:defRPr sz="2000" cap="none" spc="0" baseline="0">
                <a:solidFill>
                  <a:schemeClr val="bg1"/>
                </a:solidFill>
                <a:latin typeface="+mj-lt"/>
              </a:defRPr>
            </a:lvl8pPr>
            <a:lvl9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 panose="020B0604020202020204" pitchFamily="34" charset="0"/>
              <a:buChar char="​"/>
              <a:defRPr sz="2000" cap="none" spc="0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t>#</a:t>
            </a:r>
          </a:p>
          <a:p>
            <a:pPr lvl="1"/>
            <a:r>
              <a:t>Click to add text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6E50260-DC48-4A5B-82A3-28B22D0E9778}" type="datetime1">
              <a:rPr lang="en-US" smtClean="0"/>
              <a:t>7/3/2018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2191999" y="1919015"/>
            <a:ext cx="174056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="1">
                <a:solidFill>
                  <a:srgbClr val="595959"/>
                </a:solidFill>
              </a:rPr>
              <a:t>TO CUSTOMIZE WITH</a:t>
            </a:r>
            <a:r>
              <a:rPr sz="1200" b="1" baseline="0">
                <a:solidFill>
                  <a:srgbClr val="595959"/>
                </a:solidFill>
              </a:rPr>
              <a:t> A NEW PICTURE</a:t>
            </a:r>
            <a:endParaRPr sz="1200" b="1">
              <a:solidFill>
                <a:srgbClr val="595959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191998" y="2491409"/>
            <a:ext cx="1620253" cy="4366592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="1">
                <a:solidFill>
                  <a:srgbClr val="595959"/>
                </a:solidFill>
              </a:rPr>
              <a:t>Delete</a:t>
            </a:r>
            <a:r>
              <a:rPr sz="1200">
                <a:solidFill>
                  <a:srgbClr val="595959"/>
                </a:solidFill>
              </a:rPr>
              <a:t> </a:t>
            </a:r>
            <a:r>
              <a:rPr sz="1200" baseline="0">
                <a:solidFill>
                  <a:srgbClr val="595959"/>
                </a:solidFill>
              </a:rPr>
              <a:t>the current picture, if there is one.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>
                <a:solidFill>
                  <a:srgbClr val="595959"/>
                </a:solidFill>
              </a:rPr>
              <a:t>On the </a:t>
            </a:r>
            <a:r>
              <a:rPr sz="1200" b="1">
                <a:solidFill>
                  <a:srgbClr val="595959"/>
                </a:solidFill>
              </a:rPr>
              <a:t>Insert</a:t>
            </a:r>
            <a:r>
              <a:rPr sz="1200">
                <a:solidFill>
                  <a:srgbClr val="595959"/>
                </a:solidFill>
              </a:rPr>
              <a:t> tab, click</a:t>
            </a:r>
            <a:r>
              <a:rPr sz="1200" baseline="0">
                <a:solidFill>
                  <a:srgbClr val="595959"/>
                </a:solidFill>
              </a:rPr>
              <a:t> the </a:t>
            </a:r>
            <a:r>
              <a:rPr sz="1200" b="1" baseline="0">
                <a:solidFill>
                  <a:srgbClr val="595959"/>
                </a:solidFill>
              </a:rPr>
              <a:t>Pictures</a:t>
            </a:r>
            <a:r>
              <a:rPr sz="1200" baseline="0">
                <a:solidFill>
                  <a:srgbClr val="595959"/>
                </a:solidFill>
              </a:rPr>
              <a:t> button.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>
                <a:solidFill>
                  <a:srgbClr val="595959"/>
                </a:solidFill>
              </a:rPr>
              <a:t>Navigate to the image you want to use and select </a:t>
            </a:r>
            <a:r>
              <a:rPr sz="1200" b="1" baseline="0">
                <a:solidFill>
                  <a:srgbClr val="595959"/>
                </a:solidFill>
              </a:rPr>
              <a:t>Insert</a:t>
            </a:r>
            <a:r>
              <a:rPr sz="1200" baseline="0">
                <a:solidFill>
                  <a:srgbClr val="595959"/>
                </a:solidFill>
              </a:rPr>
              <a:t>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>
                <a:solidFill>
                  <a:srgbClr val="595959"/>
                </a:solidFill>
              </a:rPr>
              <a:t>Resize the picture to fit the slide, as needed. Hold the </a:t>
            </a:r>
            <a:r>
              <a:rPr sz="1200" b="1" baseline="0">
                <a:solidFill>
                  <a:srgbClr val="595959"/>
                </a:solidFill>
              </a:rPr>
              <a:t>Shift</a:t>
            </a:r>
            <a:r>
              <a:rPr sz="1200" baseline="0">
                <a:solidFill>
                  <a:srgbClr val="595959"/>
                </a:solidFill>
              </a:rPr>
              <a:t> key and click and drag a corner.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>
                <a:solidFill>
                  <a:srgbClr val="595959"/>
                </a:solidFill>
              </a:rPr>
              <a:t>On the </a:t>
            </a:r>
            <a:r>
              <a:rPr sz="1200" b="1" baseline="0">
                <a:solidFill>
                  <a:srgbClr val="595959"/>
                </a:solidFill>
              </a:rPr>
              <a:t>Home</a:t>
            </a:r>
            <a:r>
              <a:rPr sz="1200" baseline="0">
                <a:solidFill>
                  <a:srgbClr val="595959"/>
                </a:solidFill>
              </a:rPr>
              <a:t> tab, click the </a:t>
            </a:r>
            <a:r>
              <a:rPr sz="1200" b="1" baseline="0">
                <a:solidFill>
                  <a:srgbClr val="595959"/>
                </a:solidFill>
              </a:rPr>
              <a:t>Arrange</a:t>
            </a:r>
            <a:r>
              <a:rPr sz="1200" baseline="0">
                <a:solidFill>
                  <a:srgbClr val="595959"/>
                </a:solidFill>
              </a:rPr>
              <a:t> button, then </a:t>
            </a:r>
            <a:r>
              <a:rPr sz="1200" b="1" baseline="0">
                <a:solidFill>
                  <a:srgbClr val="595959"/>
                </a:solidFill>
              </a:rPr>
              <a:t>Send to Back </a:t>
            </a:r>
            <a:r>
              <a:rPr sz="1200" baseline="0">
                <a:solidFill>
                  <a:srgbClr val="595959"/>
                </a:solidFill>
              </a:rPr>
              <a:t>so the photo is behind the text and the transparent overlay.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>
                <a:solidFill>
                  <a:srgbClr val="595959"/>
                </a:solidFill>
              </a:rPr>
              <a:t>Click the </a:t>
            </a:r>
            <a:r>
              <a:rPr sz="1200" b="1" baseline="0">
                <a:solidFill>
                  <a:srgbClr val="595959"/>
                </a:solidFill>
              </a:rPr>
              <a:t>Reset</a:t>
            </a:r>
            <a:r>
              <a:rPr sz="1200" baseline="0">
                <a:solidFill>
                  <a:srgbClr val="595959"/>
                </a:solidFill>
              </a:rPr>
              <a:t> button to reapply the Layout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endParaRPr sz="1200" baseline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890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lumn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icture Placeholder 7"/>
          <p:cNvSpPr>
            <a:spLocks noGrp="1"/>
          </p:cNvSpPr>
          <p:nvPr>
            <p:ph type="pic" sz="quarter" idx="23" hasCustomPrompt="1"/>
          </p:nvPr>
        </p:nvSpPr>
        <p:spPr>
          <a:xfrm>
            <a:off x="559593" y="1590675"/>
            <a:ext cx="3502818" cy="4752975"/>
          </a:xfrm>
          <a:solidFill>
            <a:schemeClr val="bg1">
              <a:lumMod val="85000"/>
            </a:schemeClr>
          </a:solidFill>
        </p:spPr>
        <p:txBody>
          <a:bodyPr lIns="91440" tIns="182880"/>
          <a:lstStyle>
            <a:lvl1pPr marL="0" indent="0">
              <a:buNone/>
              <a:defRPr baseline="0"/>
            </a:lvl1pPr>
          </a:lstStyle>
          <a:p>
            <a:r>
              <a:t>Click on the icon below to place an image</a:t>
            </a:r>
          </a:p>
          <a:p>
            <a:endParaRPr/>
          </a:p>
        </p:txBody>
      </p:sp>
      <p:sp>
        <p:nvSpPr>
          <p:cNvPr id="120" name="Picture Placeholder 7"/>
          <p:cNvSpPr>
            <a:spLocks noGrp="1"/>
          </p:cNvSpPr>
          <p:nvPr>
            <p:ph type="pic" sz="quarter" idx="24" hasCustomPrompt="1"/>
          </p:nvPr>
        </p:nvSpPr>
        <p:spPr>
          <a:xfrm>
            <a:off x="4341811" y="1590675"/>
            <a:ext cx="3505202" cy="4752975"/>
          </a:xfrm>
          <a:solidFill>
            <a:schemeClr val="bg1">
              <a:lumMod val="85000"/>
            </a:schemeClr>
          </a:solidFill>
        </p:spPr>
        <p:txBody>
          <a:bodyPr lIns="91440" tIns="182880"/>
          <a:lstStyle>
            <a:lvl1pPr marL="0" indent="0">
              <a:buNone/>
              <a:defRPr baseline="0"/>
            </a:lvl1pPr>
          </a:lstStyle>
          <a:p>
            <a:r>
              <a:t>Click on the icon below to place an image</a:t>
            </a:r>
          </a:p>
          <a:p>
            <a:endParaRPr/>
          </a:p>
        </p:txBody>
      </p:sp>
      <p:sp>
        <p:nvSpPr>
          <p:cNvPr id="121" name="Picture Placeholder 7"/>
          <p:cNvSpPr>
            <a:spLocks noGrp="1"/>
          </p:cNvSpPr>
          <p:nvPr>
            <p:ph type="pic" sz="quarter" idx="25" hasCustomPrompt="1"/>
          </p:nvPr>
        </p:nvSpPr>
        <p:spPr>
          <a:xfrm>
            <a:off x="8126412" y="1590675"/>
            <a:ext cx="3502152" cy="4752975"/>
          </a:xfrm>
          <a:solidFill>
            <a:schemeClr val="bg1">
              <a:lumMod val="85000"/>
            </a:schemeClr>
          </a:solidFill>
        </p:spPr>
        <p:txBody>
          <a:bodyPr lIns="91440" tIns="182880"/>
          <a:lstStyle>
            <a:lvl1pPr marL="0" indent="0">
              <a:buNone/>
              <a:defRPr baseline="0"/>
            </a:lvl1pPr>
          </a:lstStyle>
          <a:p>
            <a:r>
              <a:t>Click on the icon below to place an image</a:t>
            </a:r>
          </a:p>
          <a:p>
            <a:endParaRPr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570167" y="801053"/>
            <a:ext cx="11055096" cy="317968"/>
          </a:xfrm>
        </p:spPr>
        <p:txBody>
          <a:bodyPr lIns="0" tIns="0">
            <a:noAutofit/>
          </a:bodyPr>
          <a:lstStyle>
            <a:lvl1pPr marL="0" indent="0">
              <a:lnSpc>
                <a:spcPct val="95000"/>
              </a:lnSpc>
              <a:buNone/>
              <a:defRPr sz="21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t>Click to add subtitle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126412" y="4460875"/>
            <a:ext cx="3502152" cy="1891235"/>
          </a:xfrm>
          <a:solidFill>
            <a:schemeClr val="tx2">
              <a:alpha val="95000"/>
            </a:schemeClr>
          </a:solidFill>
        </p:spPr>
        <p:txBody>
          <a:bodyPr lIns="182880" tIns="182880" rIns="182880"/>
          <a:lstStyle>
            <a:lvl1pPr marL="4763" indent="-4763" algn="ctr">
              <a:buFont typeface="Arial" panose="020B0604020202020204" pitchFamily="34" charset="0"/>
              <a:buChar char="​"/>
              <a:defRPr sz="1200" cap="all" spc="100" baseline="0">
                <a:solidFill>
                  <a:schemeClr val="bg1"/>
                </a:solidFill>
                <a:latin typeface="FreightSansLFPro SmBd" panose="02000503040000020004" pitchFamily="50" charset="0"/>
              </a:defRPr>
            </a:lvl1pPr>
            <a:lvl2pPr marL="1588" indent="-1588" algn="ctr"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  <a:latin typeface="+mj-lt"/>
              </a:defRPr>
            </a:lvl2pPr>
            <a:lvl3pPr marL="3175" indent="-317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400">
                <a:solidFill>
                  <a:schemeClr val="bg1"/>
                </a:solidFill>
                <a:latin typeface="+mn-lt"/>
              </a:defRPr>
            </a:lvl3pPr>
            <a:lvl4pPr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4pPr>
            <a:lvl5pPr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buNone/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t>Click to edit Title</a:t>
            </a:r>
          </a:p>
          <a:p>
            <a:pPr lvl="1"/>
            <a:r>
              <a:t>Second level of copy</a:t>
            </a:r>
          </a:p>
          <a:p>
            <a:pPr lvl="2"/>
            <a:r>
              <a:t>Third level</a:t>
            </a:r>
          </a:p>
          <a:p>
            <a:pPr lvl="2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4341812" y="4460875"/>
            <a:ext cx="3505201" cy="1891235"/>
          </a:xfrm>
          <a:solidFill>
            <a:schemeClr val="tx2">
              <a:alpha val="95000"/>
            </a:schemeClr>
          </a:solidFill>
        </p:spPr>
        <p:txBody>
          <a:bodyPr lIns="182880" tIns="182880" rIns="182880"/>
          <a:lstStyle>
            <a:lvl1pPr marL="4763" indent="-4763" algn="ctr">
              <a:buFont typeface="Arial" panose="020B0604020202020204" pitchFamily="34" charset="0"/>
              <a:buChar char="​"/>
              <a:defRPr sz="1200" cap="all" spc="100" baseline="0">
                <a:solidFill>
                  <a:schemeClr val="bg1"/>
                </a:solidFill>
                <a:latin typeface="FreightSansLFPro SmBd" panose="02000503040000020004" pitchFamily="50" charset="0"/>
              </a:defRPr>
            </a:lvl1pPr>
            <a:lvl2pPr marL="1588" indent="-1588" algn="ctr"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  <a:latin typeface="+mj-lt"/>
              </a:defRPr>
            </a:lvl2pPr>
            <a:lvl3pPr marL="3175" indent="-317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400">
                <a:solidFill>
                  <a:schemeClr val="bg1"/>
                </a:solidFill>
                <a:latin typeface="+mn-lt"/>
              </a:defRPr>
            </a:lvl3pPr>
            <a:lvl4pPr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4pPr>
            <a:lvl5pPr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buNone/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t>Click to edit Title</a:t>
            </a:r>
          </a:p>
          <a:p>
            <a:pPr lvl="1"/>
            <a:r>
              <a:t>Second level of copy</a:t>
            </a:r>
          </a:p>
          <a:p>
            <a:pPr lvl="2"/>
            <a:r>
              <a:t>Third level</a:t>
            </a:r>
          </a:p>
          <a:p>
            <a:pPr lvl="2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7" hasCustomPrompt="1"/>
          </p:nvPr>
        </p:nvSpPr>
        <p:spPr>
          <a:xfrm>
            <a:off x="559594" y="4460875"/>
            <a:ext cx="3502818" cy="1891235"/>
          </a:xfrm>
          <a:solidFill>
            <a:schemeClr val="tx2">
              <a:alpha val="95000"/>
            </a:schemeClr>
          </a:solidFill>
        </p:spPr>
        <p:txBody>
          <a:bodyPr lIns="182880" tIns="182880" rIns="182880"/>
          <a:lstStyle>
            <a:lvl1pPr marL="4763" indent="-4763" algn="ctr">
              <a:buFont typeface="Arial" panose="020B0604020202020204" pitchFamily="34" charset="0"/>
              <a:buChar char="​"/>
              <a:defRPr sz="1200" cap="all" spc="100" baseline="0">
                <a:solidFill>
                  <a:schemeClr val="bg1"/>
                </a:solidFill>
                <a:latin typeface="FreightSansLFPro SmBd" panose="02000503040000020004" pitchFamily="50" charset="0"/>
              </a:defRPr>
            </a:lvl1pPr>
            <a:lvl2pPr marL="1588" indent="-1588" algn="ctr"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  <a:latin typeface="+mj-lt"/>
              </a:defRPr>
            </a:lvl2pPr>
            <a:lvl3pPr marL="3175" indent="-317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400">
                <a:solidFill>
                  <a:schemeClr val="bg1"/>
                </a:solidFill>
                <a:latin typeface="+mn-lt"/>
              </a:defRPr>
            </a:lvl3pPr>
            <a:lvl4pPr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4pPr>
            <a:lvl5pPr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buNone/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t>Click to edit Title</a:t>
            </a:r>
          </a:p>
          <a:p>
            <a:pPr lvl="1"/>
            <a:r>
              <a:t>Second level of copy</a:t>
            </a:r>
          </a:p>
          <a:p>
            <a:pPr lvl="2"/>
            <a:r>
              <a:t>Third level</a:t>
            </a:r>
          </a:p>
          <a:p>
            <a:pPr lvl="2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8"/>
          </p:nvPr>
        </p:nvSpPr>
        <p:spPr/>
        <p:txBody>
          <a:bodyPr/>
          <a:lstStyle/>
          <a:p>
            <a:fld id="{D51007C4-6531-48D3-B62F-DA8F50A3DED9}" type="datetime1">
              <a:rPr lang="en-US" smtClean="0"/>
              <a:t>7/3/2018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0226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lumn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23" hasCustomPrompt="1"/>
          </p:nvPr>
        </p:nvSpPr>
        <p:spPr>
          <a:xfrm>
            <a:off x="559593" y="1590675"/>
            <a:ext cx="2651920" cy="4752975"/>
          </a:xfrm>
          <a:solidFill>
            <a:schemeClr val="bg1">
              <a:lumMod val="85000"/>
            </a:schemeClr>
          </a:solidFill>
        </p:spPr>
        <p:txBody>
          <a:bodyPr lIns="91440" tIns="182880" rIns="91440"/>
          <a:lstStyle>
            <a:lvl1pPr marL="0" indent="0">
              <a:buNone/>
              <a:defRPr baseline="0"/>
            </a:lvl1pPr>
          </a:lstStyle>
          <a:p>
            <a:r>
              <a:t>Click on the icon below to place an image</a:t>
            </a:r>
          </a:p>
          <a:p>
            <a:endParaRPr/>
          </a:p>
        </p:txBody>
      </p:sp>
      <p:sp>
        <p:nvSpPr>
          <p:cNvPr id="76" name="Picture Placeholder 7"/>
          <p:cNvSpPr>
            <a:spLocks noGrp="1"/>
          </p:cNvSpPr>
          <p:nvPr>
            <p:ph type="pic" sz="quarter" idx="24" hasCustomPrompt="1"/>
          </p:nvPr>
        </p:nvSpPr>
        <p:spPr>
          <a:xfrm>
            <a:off x="3362004" y="1590675"/>
            <a:ext cx="2651920" cy="4752975"/>
          </a:xfrm>
          <a:solidFill>
            <a:schemeClr val="bg1">
              <a:lumMod val="85000"/>
            </a:schemeClr>
          </a:solidFill>
        </p:spPr>
        <p:txBody>
          <a:bodyPr lIns="91440" tIns="182880" rIns="91440"/>
          <a:lstStyle>
            <a:lvl1pPr marL="0" indent="0">
              <a:buNone/>
              <a:defRPr baseline="0"/>
            </a:lvl1pPr>
          </a:lstStyle>
          <a:p>
            <a:r>
              <a:t>Click on the icon below to place an image</a:t>
            </a:r>
          </a:p>
          <a:p>
            <a:endParaRPr/>
          </a:p>
        </p:txBody>
      </p:sp>
      <p:sp>
        <p:nvSpPr>
          <p:cNvPr id="77" name="Picture Placeholder 7"/>
          <p:cNvSpPr>
            <a:spLocks noGrp="1"/>
          </p:cNvSpPr>
          <p:nvPr>
            <p:ph type="pic" sz="quarter" idx="25" hasCustomPrompt="1"/>
          </p:nvPr>
        </p:nvSpPr>
        <p:spPr>
          <a:xfrm>
            <a:off x="6164657" y="1590675"/>
            <a:ext cx="2651920" cy="4752975"/>
          </a:xfrm>
          <a:solidFill>
            <a:schemeClr val="bg1">
              <a:lumMod val="85000"/>
            </a:schemeClr>
          </a:solidFill>
        </p:spPr>
        <p:txBody>
          <a:bodyPr lIns="91440" tIns="182880" rIns="91440"/>
          <a:lstStyle>
            <a:lvl1pPr marL="0" indent="0">
              <a:buNone/>
              <a:defRPr baseline="0"/>
            </a:lvl1pPr>
          </a:lstStyle>
          <a:p>
            <a:r>
              <a:t>Click on the icon below to place an image</a:t>
            </a:r>
          </a:p>
          <a:p>
            <a:endParaRPr/>
          </a:p>
        </p:txBody>
      </p:sp>
      <p:sp>
        <p:nvSpPr>
          <p:cNvPr id="78" name="Picture Placeholder 7"/>
          <p:cNvSpPr>
            <a:spLocks noGrp="1"/>
          </p:cNvSpPr>
          <p:nvPr>
            <p:ph type="pic" sz="quarter" idx="26" hasCustomPrompt="1"/>
          </p:nvPr>
        </p:nvSpPr>
        <p:spPr>
          <a:xfrm>
            <a:off x="8967309" y="1590675"/>
            <a:ext cx="2651920" cy="4752975"/>
          </a:xfrm>
          <a:solidFill>
            <a:schemeClr val="bg1">
              <a:lumMod val="85000"/>
            </a:schemeClr>
          </a:solidFill>
        </p:spPr>
        <p:txBody>
          <a:bodyPr lIns="91440" tIns="182880" rIns="91440"/>
          <a:lstStyle>
            <a:lvl1pPr marL="0" indent="0">
              <a:buNone/>
              <a:defRPr baseline="0"/>
            </a:lvl1pPr>
          </a:lstStyle>
          <a:p>
            <a:r>
              <a:t>Click on the icon below to place an image</a:t>
            </a:r>
          </a:p>
          <a:p>
            <a:endParaRPr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570167" y="801053"/>
            <a:ext cx="11055096" cy="317968"/>
          </a:xfrm>
        </p:spPr>
        <p:txBody>
          <a:bodyPr lIns="0" tIns="0">
            <a:noAutofit/>
          </a:bodyPr>
          <a:lstStyle>
            <a:lvl1pPr marL="0" indent="0">
              <a:lnSpc>
                <a:spcPct val="95000"/>
              </a:lnSpc>
              <a:buNone/>
              <a:defRPr sz="21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t>Click to add subtitle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7" hasCustomPrompt="1"/>
          </p:nvPr>
        </p:nvSpPr>
        <p:spPr>
          <a:xfrm>
            <a:off x="3362004" y="4460875"/>
            <a:ext cx="2651920" cy="1891235"/>
          </a:xfrm>
          <a:solidFill>
            <a:schemeClr val="tx2">
              <a:alpha val="95000"/>
            </a:schemeClr>
          </a:solidFill>
        </p:spPr>
        <p:txBody>
          <a:bodyPr lIns="182880" tIns="182880" rIns="182880"/>
          <a:lstStyle>
            <a:lvl1pPr marL="4763" indent="-4763" algn="ctr">
              <a:buFont typeface="Arial" panose="020B0604020202020204" pitchFamily="34" charset="0"/>
              <a:buChar char="​"/>
              <a:defRPr sz="1200" cap="all" spc="100" baseline="0">
                <a:solidFill>
                  <a:schemeClr val="bg1"/>
                </a:solidFill>
                <a:latin typeface="FreightSansLFPro SmBd" panose="02000503040000020004" pitchFamily="50" charset="0"/>
              </a:defRPr>
            </a:lvl1pPr>
            <a:lvl2pPr marL="1588" indent="-1588" algn="ctr"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  <a:latin typeface="+mj-lt"/>
              </a:defRPr>
            </a:lvl2pPr>
            <a:lvl3pPr marL="3175" indent="-317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400">
                <a:solidFill>
                  <a:schemeClr val="bg1"/>
                </a:solidFill>
                <a:latin typeface="+mn-lt"/>
              </a:defRPr>
            </a:lvl3pPr>
            <a:lvl4pPr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4pPr>
            <a:lvl5pPr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buNone/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t>Click to edit Title</a:t>
            </a:r>
          </a:p>
          <a:p>
            <a:pPr lvl="1"/>
            <a:r>
              <a:t>Second level of copy</a:t>
            </a:r>
          </a:p>
          <a:p>
            <a:pPr lvl="2"/>
            <a:r>
              <a:t>Third level</a:t>
            </a:r>
          </a:p>
          <a:p>
            <a:pPr lvl="2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6164657" y="4460875"/>
            <a:ext cx="2651920" cy="1891235"/>
          </a:xfrm>
          <a:solidFill>
            <a:schemeClr val="tx2">
              <a:alpha val="95000"/>
            </a:schemeClr>
          </a:solidFill>
        </p:spPr>
        <p:txBody>
          <a:bodyPr lIns="182880" tIns="182880" rIns="182880"/>
          <a:lstStyle>
            <a:lvl1pPr marL="4763" indent="-4763" algn="ctr">
              <a:buFont typeface="Arial" panose="020B0604020202020204" pitchFamily="34" charset="0"/>
              <a:buChar char="​"/>
              <a:defRPr sz="1200" cap="all" spc="100" baseline="0">
                <a:solidFill>
                  <a:schemeClr val="bg1"/>
                </a:solidFill>
                <a:latin typeface="FreightSansLFPro SmBd" panose="02000503040000020004" pitchFamily="50" charset="0"/>
              </a:defRPr>
            </a:lvl1pPr>
            <a:lvl2pPr marL="1588" indent="-1588" algn="ctr"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  <a:latin typeface="+mj-lt"/>
              </a:defRPr>
            </a:lvl2pPr>
            <a:lvl3pPr marL="3175" indent="-317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400">
                <a:solidFill>
                  <a:schemeClr val="bg1"/>
                </a:solidFill>
                <a:latin typeface="+mn-lt"/>
              </a:defRPr>
            </a:lvl3pPr>
            <a:lvl4pPr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4pPr>
            <a:lvl5pPr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buNone/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t>Click to edit Title</a:t>
            </a:r>
          </a:p>
          <a:p>
            <a:pPr lvl="1"/>
            <a:r>
              <a:t>Second level of copy</a:t>
            </a:r>
          </a:p>
          <a:p>
            <a:pPr lvl="2"/>
            <a:r>
              <a:t>Third level</a:t>
            </a:r>
          </a:p>
          <a:p>
            <a:pPr lvl="2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8967309" y="4460875"/>
            <a:ext cx="2651920" cy="1891235"/>
          </a:xfrm>
          <a:solidFill>
            <a:schemeClr val="tx2">
              <a:alpha val="95000"/>
            </a:schemeClr>
          </a:solidFill>
        </p:spPr>
        <p:txBody>
          <a:bodyPr lIns="182880" tIns="182880" rIns="182880"/>
          <a:lstStyle>
            <a:lvl1pPr marL="4763" indent="-4763" algn="ctr">
              <a:buFont typeface="Arial" panose="020B0604020202020204" pitchFamily="34" charset="0"/>
              <a:buChar char="​"/>
              <a:defRPr sz="1200" cap="all" spc="100" baseline="0">
                <a:solidFill>
                  <a:schemeClr val="bg1"/>
                </a:solidFill>
                <a:latin typeface="FreightSansLFPro SmBd" panose="02000503040000020004" pitchFamily="50" charset="0"/>
              </a:defRPr>
            </a:lvl1pPr>
            <a:lvl2pPr marL="1588" indent="-1588" algn="ctr"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  <a:latin typeface="+mj-lt"/>
              </a:defRPr>
            </a:lvl2pPr>
            <a:lvl3pPr marL="3175" indent="-317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400">
                <a:solidFill>
                  <a:schemeClr val="bg1"/>
                </a:solidFill>
                <a:latin typeface="+mn-lt"/>
              </a:defRPr>
            </a:lvl3pPr>
            <a:lvl4pPr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4pPr>
            <a:lvl5pPr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buNone/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t>Click to edit Title</a:t>
            </a:r>
          </a:p>
          <a:p>
            <a:pPr lvl="1"/>
            <a:r>
              <a:t>Second level of copy</a:t>
            </a:r>
          </a:p>
          <a:p>
            <a:pPr lvl="2"/>
            <a:r>
              <a:t>Third level</a:t>
            </a:r>
          </a:p>
          <a:p>
            <a:pPr lvl="2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30" hasCustomPrompt="1"/>
          </p:nvPr>
        </p:nvSpPr>
        <p:spPr>
          <a:xfrm>
            <a:off x="559593" y="4460875"/>
            <a:ext cx="2651920" cy="1891235"/>
          </a:xfrm>
          <a:solidFill>
            <a:schemeClr val="tx2">
              <a:alpha val="95000"/>
            </a:schemeClr>
          </a:solidFill>
        </p:spPr>
        <p:txBody>
          <a:bodyPr lIns="182880" tIns="182880" rIns="182880"/>
          <a:lstStyle>
            <a:lvl1pPr marL="4763" indent="-4763" algn="ctr">
              <a:buFont typeface="Arial" panose="020B0604020202020204" pitchFamily="34" charset="0"/>
              <a:buChar char="​"/>
              <a:defRPr sz="1200" cap="all" spc="100" baseline="0">
                <a:solidFill>
                  <a:schemeClr val="bg1"/>
                </a:solidFill>
                <a:latin typeface="FreightSansLFPro SmBd" panose="02000503040000020004" pitchFamily="50" charset="0"/>
              </a:defRPr>
            </a:lvl1pPr>
            <a:lvl2pPr marL="1588" indent="-1588" algn="ctr"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  <a:latin typeface="+mj-lt"/>
              </a:defRPr>
            </a:lvl2pPr>
            <a:lvl3pPr marL="3175" indent="-317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400">
                <a:solidFill>
                  <a:schemeClr val="bg1"/>
                </a:solidFill>
                <a:latin typeface="+mn-lt"/>
              </a:defRPr>
            </a:lvl3pPr>
            <a:lvl4pPr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4pPr>
            <a:lvl5pPr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buNone/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t>Click to edit Title</a:t>
            </a:r>
          </a:p>
          <a:p>
            <a:pPr lvl="1"/>
            <a:r>
              <a:t>Second level of copy</a:t>
            </a:r>
          </a:p>
          <a:p>
            <a:pPr lvl="2"/>
            <a:r>
              <a:t>Third level</a:t>
            </a:r>
          </a:p>
          <a:p>
            <a:pPr lvl="2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31"/>
          </p:nvPr>
        </p:nvSpPr>
        <p:spPr/>
        <p:txBody>
          <a:bodyPr/>
          <a:lstStyle/>
          <a:p>
            <a:fld id="{71A8C110-3ABD-4FAD-8390-5F71EE8589DB}" type="datetime1">
              <a:rPr lang="en-US" smtClean="0"/>
              <a:t>7/3/2018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810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and Single Dev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rcRect l="39560" t="12660"/>
          <a:stretch>
            <a:fillRect/>
          </a:stretch>
        </p:blipFill>
        <p:spPr>
          <a:xfrm>
            <a:off x="0" y="0"/>
            <a:ext cx="2743200" cy="4545013"/>
          </a:xfrm>
          <a:custGeom>
            <a:avLst/>
            <a:gdLst>
              <a:gd name="connsiteX0" fmla="*/ 0 w 2743200"/>
              <a:gd name="connsiteY0" fmla="*/ 0 h 4545013"/>
              <a:gd name="connsiteX1" fmla="*/ 2743200 w 2743200"/>
              <a:gd name="connsiteY1" fmla="*/ 0 h 4545013"/>
              <a:gd name="connsiteX2" fmla="*/ 2743200 w 2743200"/>
              <a:gd name="connsiteY2" fmla="*/ 4545013 h 4545013"/>
              <a:gd name="connsiteX3" fmla="*/ 0 w 2743200"/>
              <a:gd name="connsiteY3" fmla="*/ 4545013 h 4545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200" h="4545013">
                <a:moveTo>
                  <a:pt x="0" y="0"/>
                </a:moveTo>
                <a:lnTo>
                  <a:pt x="2743200" y="0"/>
                </a:lnTo>
                <a:lnTo>
                  <a:pt x="2743200" y="4545013"/>
                </a:lnTo>
                <a:lnTo>
                  <a:pt x="0" y="4545013"/>
                </a:lnTo>
                <a:close/>
              </a:path>
            </a:pathLst>
          </a:cu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249779" flipV="1">
            <a:off x="1005584" y="331723"/>
            <a:ext cx="3172664" cy="2392501"/>
          </a:xfrm>
          <a:prstGeom prst="rect">
            <a:avLst/>
          </a:prstGeom>
        </p:spPr>
      </p:pic>
      <p:sp>
        <p:nvSpPr>
          <p:cNvPr id="111" name="Text Placeholder 2"/>
          <p:cNvSpPr>
            <a:spLocks noGrp="1"/>
          </p:cNvSpPr>
          <p:nvPr>
            <p:ph idx="1"/>
          </p:nvPr>
        </p:nvSpPr>
        <p:spPr>
          <a:xfrm>
            <a:off x="559593" y="1994771"/>
            <a:ext cx="3888119" cy="27416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8pPr>
              <a:spcAft>
                <a:spcPts val="1200"/>
              </a:spcAft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70167" y="801053"/>
            <a:ext cx="11055096" cy="317968"/>
          </a:xfrm>
        </p:spPr>
        <p:txBody>
          <a:bodyPr lIns="0" tIns="0">
            <a:noAutofit/>
          </a:bodyPr>
          <a:lstStyle>
            <a:lvl1pPr marL="0" indent="0">
              <a:lnSpc>
                <a:spcPct val="95000"/>
              </a:lnSpc>
              <a:buNone/>
              <a:defRPr sz="21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t>Click to add subtitle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61E4BE1-8F57-4469-8F1E-84ABEE3A61CA}" type="datetime1">
              <a:rPr lang="en-US" smtClean="0"/>
              <a:t>7/3/2018</a:t>
            </a:fld>
            <a:endParaRPr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0482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 Dev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rcRect t="31696"/>
          <a:stretch>
            <a:fillRect/>
          </a:stretch>
        </p:blipFill>
        <p:spPr>
          <a:xfrm>
            <a:off x="1008062" y="0"/>
            <a:ext cx="4547806" cy="3554412"/>
          </a:xfrm>
          <a:custGeom>
            <a:avLst/>
            <a:gdLst>
              <a:gd name="connsiteX0" fmla="*/ 0 w 4547806"/>
              <a:gd name="connsiteY0" fmla="*/ 0 h 3554412"/>
              <a:gd name="connsiteX1" fmla="*/ 4547806 w 4547806"/>
              <a:gd name="connsiteY1" fmla="*/ 0 h 3554412"/>
              <a:gd name="connsiteX2" fmla="*/ 4547806 w 4547806"/>
              <a:gd name="connsiteY2" fmla="*/ 3554412 h 3554412"/>
              <a:gd name="connsiteX3" fmla="*/ 0 w 4547806"/>
              <a:gd name="connsiteY3" fmla="*/ 3554412 h 3554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47806" h="3554412">
                <a:moveTo>
                  <a:pt x="0" y="0"/>
                </a:moveTo>
                <a:lnTo>
                  <a:pt x="4547806" y="0"/>
                </a:lnTo>
                <a:lnTo>
                  <a:pt x="4547806" y="3554412"/>
                </a:lnTo>
                <a:lnTo>
                  <a:pt x="0" y="3554412"/>
                </a:lnTo>
                <a:close/>
              </a:path>
            </a:pathLst>
          </a:cu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grayscl/>
            <a:lum brigh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4530602" flipV="1">
            <a:off x="630083" y="1490176"/>
            <a:ext cx="3660058" cy="276004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449F4-007D-4065-906C-5D2E8180B396}" type="datetime1">
              <a:rPr lang="en-US" smtClean="0"/>
              <a:t>7/3/2018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549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and Horizontal Single Dev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rcRect t="26442" r="17244"/>
          <a:stretch>
            <a:fillRect/>
          </a:stretch>
        </p:blipFill>
        <p:spPr>
          <a:xfrm>
            <a:off x="8428420" y="0"/>
            <a:ext cx="3763581" cy="3827821"/>
          </a:xfrm>
          <a:custGeom>
            <a:avLst/>
            <a:gdLst>
              <a:gd name="connsiteX0" fmla="*/ 0 w 3763581"/>
              <a:gd name="connsiteY0" fmla="*/ 0 h 3827821"/>
              <a:gd name="connsiteX1" fmla="*/ 3763581 w 3763581"/>
              <a:gd name="connsiteY1" fmla="*/ 0 h 3827821"/>
              <a:gd name="connsiteX2" fmla="*/ 3763581 w 3763581"/>
              <a:gd name="connsiteY2" fmla="*/ 3827821 h 3827821"/>
              <a:gd name="connsiteX3" fmla="*/ 0 w 3763581"/>
              <a:gd name="connsiteY3" fmla="*/ 3827821 h 382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3581" h="3827821">
                <a:moveTo>
                  <a:pt x="0" y="0"/>
                </a:moveTo>
                <a:lnTo>
                  <a:pt x="3763581" y="0"/>
                </a:lnTo>
                <a:lnTo>
                  <a:pt x="3763581" y="3827821"/>
                </a:lnTo>
                <a:lnTo>
                  <a:pt x="0" y="3827821"/>
                </a:lnTo>
                <a:close/>
              </a:path>
            </a:pathLst>
          </a:cu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9" b="-137"/>
          <a:stretch/>
        </p:blipFill>
        <p:spPr>
          <a:xfrm rot="7069398" flipH="1" flipV="1">
            <a:off x="9944154" y="2554624"/>
            <a:ext cx="2082660" cy="1955438"/>
          </a:xfrm>
          <a:custGeom>
            <a:avLst/>
            <a:gdLst>
              <a:gd name="connsiteX0" fmla="*/ 2082660 w 2082660"/>
              <a:gd name="connsiteY0" fmla="*/ 0 h 1955438"/>
              <a:gd name="connsiteX1" fmla="*/ 2082660 w 2082660"/>
              <a:gd name="connsiteY1" fmla="*/ 1792380 h 1955438"/>
              <a:gd name="connsiteX2" fmla="*/ 1773698 w 2082660"/>
              <a:gd name="connsiteY2" fmla="*/ 1955438 h 1955438"/>
              <a:gd name="connsiteX3" fmla="*/ 0 w 2082660"/>
              <a:gd name="connsiteY3" fmla="*/ 1955438 h 1955438"/>
              <a:gd name="connsiteX4" fmla="*/ 0 w 2082660"/>
              <a:gd name="connsiteY4" fmla="*/ 0 h 1955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2660" h="1955438">
                <a:moveTo>
                  <a:pt x="2082660" y="0"/>
                </a:moveTo>
                <a:lnTo>
                  <a:pt x="2082660" y="1792380"/>
                </a:lnTo>
                <a:lnTo>
                  <a:pt x="1773698" y="1955438"/>
                </a:lnTo>
                <a:lnTo>
                  <a:pt x="0" y="1955438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70167" y="801053"/>
            <a:ext cx="11055096" cy="317968"/>
          </a:xfrm>
        </p:spPr>
        <p:txBody>
          <a:bodyPr lIns="0" tIns="0">
            <a:noAutofit/>
          </a:bodyPr>
          <a:lstStyle>
            <a:lvl1pPr marL="0" indent="0">
              <a:lnSpc>
                <a:spcPct val="95000"/>
              </a:lnSpc>
              <a:buNone/>
              <a:defRPr sz="21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t>Click to add subtitle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E84DEE-5864-4739-9DE6-4983BEF34F77}" type="datetime1">
              <a:rPr lang="en-US" smtClean="0"/>
              <a:t>7/3/2018</a:t>
            </a:fld>
            <a:endParaRPr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02065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Devices with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rcRect l="31239" t="11092"/>
          <a:stretch>
            <a:fillRect/>
          </a:stretch>
        </p:blipFill>
        <p:spPr>
          <a:xfrm>
            <a:off x="0" y="0"/>
            <a:ext cx="2932490" cy="4588520"/>
          </a:xfrm>
          <a:custGeom>
            <a:avLst/>
            <a:gdLst>
              <a:gd name="connsiteX0" fmla="*/ 0 w 2932490"/>
              <a:gd name="connsiteY0" fmla="*/ 0 h 4588520"/>
              <a:gd name="connsiteX1" fmla="*/ 2932490 w 2932490"/>
              <a:gd name="connsiteY1" fmla="*/ 0 h 4588520"/>
              <a:gd name="connsiteX2" fmla="*/ 2932490 w 2932490"/>
              <a:gd name="connsiteY2" fmla="*/ 4588520 h 4588520"/>
              <a:gd name="connsiteX3" fmla="*/ 0 w 2932490"/>
              <a:gd name="connsiteY3" fmla="*/ 4588520 h 4588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32490" h="4588520">
                <a:moveTo>
                  <a:pt x="0" y="0"/>
                </a:moveTo>
                <a:lnTo>
                  <a:pt x="2932490" y="0"/>
                </a:lnTo>
                <a:lnTo>
                  <a:pt x="2932490" y="4588520"/>
                </a:lnTo>
                <a:lnTo>
                  <a:pt x="0" y="4588520"/>
                </a:lnTo>
                <a:close/>
              </a:path>
            </a:pathLst>
          </a:cu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grayscl/>
            <a:lum brigh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259754" flipV="1">
            <a:off x="-247052" y="3063815"/>
            <a:ext cx="2854384" cy="2152487"/>
          </a:xfrm>
          <a:prstGeom prst="rect">
            <a:avLst/>
          </a:prstGeom>
        </p:spPr>
      </p:pic>
      <p:sp>
        <p:nvSpPr>
          <p:cNvPr id="18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570167" y="801053"/>
            <a:ext cx="11055096" cy="317968"/>
          </a:xfrm>
        </p:spPr>
        <p:txBody>
          <a:bodyPr lIns="0" tIns="0">
            <a:noAutofit/>
          </a:bodyPr>
          <a:lstStyle>
            <a:lvl1pPr marL="0" indent="0">
              <a:lnSpc>
                <a:spcPct val="95000"/>
              </a:lnSpc>
              <a:buNone/>
              <a:defRPr sz="21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t>Click to add subtitle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9AC4A2F9-0295-4DC1-B1D4-79023040DABB}" type="datetime1">
              <a:rPr lang="en-US" smtClean="0"/>
              <a:t>7/3/2018</a:t>
            </a:fld>
            <a:endParaRPr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  <p:sp>
        <p:nvSpPr>
          <p:cNvPr id="17" name="Text Placeholder 2"/>
          <p:cNvSpPr>
            <a:spLocks noGrp="1"/>
          </p:cNvSpPr>
          <p:nvPr>
            <p:ph idx="1"/>
          </p:nvPr>
        </p:nvSpPr>
        <p:spPr>
          <a:xfrm>
            <a:off x="559594" y="1994771"/>
            <a:ext cx="2531949" cy="27416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8pPr>
              <a:spcAft>
                <a:spcPts val="1200"/>
              </a:spcAft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76683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De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259754" flipV="1">
            <a:off x="-208951" y="2111315"/>
            <a:ext cx="2854384" cy="21524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rcRect l="31024" t="29336"/>
          <a:stretch>
            <a:fillRect/>
          </a:stretch>
        </p:blipFill>
        <p:spPr>
          <a:xfrm>
            <a:off x="1" y="0"/>
            <a:ext cx="2943595" cy="3644603"/>
          </a:xfrm>
          <a:custGeom>
            <a:avLst/>
            <a:gdLst>
              <a:gd name="connsiteX0" fmla="*/ 0 w 2943595"/>
              <a:gd name="connsiteY0" fmla="*/ 0 h 3644603"/>
              <a:gd name="connsiteX1" fmla="*/ 2943595 w 2943595"/>
              <a:gd name="connsiteY1" fmla="*/ 0 h 3644603"/>
              <a:gd name="connsiteX2" fmla="*/ 2943595 w 2943595"/>
              <a:gd name="connsiteY2" fmla="*/ 3644603 h 3644603"/>
              <a:gd name="connsiteX3" fmla="*/ 0 w 2943595"/>
              <a:gd name="connsiteY3" fmla="*/ 3644603 h 3644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3595" h="3644603">
                <a:moveTo>
                  <a:pt x="0" y="0"/>
                </a:moveTo>
                <a:lnTo>
                  <a:pt x="2943595" y="0"/>
                </a:lnTo>
                <a:lnTo>
                  <a:pt x="2943595" y="3644603"/>
                </a:lnTo>
                <a:lnTo>
                  <a:pt x="0" y="3644603"/>
                </a:lnTo>
                <a:close/>
              </a:path>
            </a:pathLst>
          </a:cu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ADFE7-A3D1-4634-8B29-4D28E4C37EE1}" type="datetime1">
              <a:rPr lang="en-US" smtClean="0"/>
              <a:t>7/3/2018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9516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Device 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>
            <a:off x="1050773" y="1554480"/>
            <a:ext cx="10090455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1050773" y="728494"/>
            <a:ext cx="2107809" cy="68987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accent1"/>
                </a:solidFill>
                <a:latin typeface="+mj-lt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t>Day 1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8999432" y="728494"/>
            <a:ext cx="2107809" cy="689870"/>
          </a:xfrm>
        </p:spPr>
        <p:txBody>
          <a:bodyPr anchor="b"/>
          <a:lstStyle>
            <a:lvl1pPr marL="0" indent="0" algn="r">
              <a:buNone/>
              <a:defRPr sz="3200">
                <a:solidFill>
                  <a:schemeClr val="accent1"/>
                </a:solidFill>
                <a:latin typeface="+mj-lt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t>Day 30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ED834703-0AA0-4387-80BC-6FB5399E4AB4}" type="datetime1">
              <a:rPr lang="en-US" smtClean="0"/>
              <a:t>7/3/2018</a:t>
            </a:fld>
            <a:endParaRPr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6255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Assorted De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rcRect l="39410" t="12698"/>
          <a:stretch>
            <a:fillRect/>
          </a:stretch>
        </p:blipFill>
        <p:spPr>
          <a:xfrm>
            <a:off x="1" y="0"/>
            <a:ext cx="2740861" cy="4529334"/>
          </a:xfrm>
          <a:custGeom>
            <a:avLst/>
            <a:gdLst>
              <a:gd name="connsiteX0" fmla="*/ 0 w 2740861"/>
              <a:gd name="connsiteY0" fmla="*/ 0 h 4529334"/>
              <a:gd name="connsiteX1" fmla="*/ 2349500 w 2740861"/>
              <a:gd name="connsiteY1" fmla="*/ 0 h 4529334"/>
              <a:gd name="connsiteX2" fmla="*/ 2740861 w 2740861"/>
              <a:gd name="connsiteY2" fmla="*/ 0 h 4529334"/>
              <a:gd name="connsiteX3" fmla="*/ 2740861 w 2740861"/>
              <a:gd name="connsiteY3" fmla="*/ 4529334 h 4529334"/>
              <a:gd name="connsiteX4" fmla="*/ 0 w 2740861"/>
              <a:gd name="connsiteY4" fmla="*/ 4529334 h 4529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0861" h="4529334">
                <a:moveTo>
                  <a:pt x="0" y="0"/>
                </a:moveTo>
                <a:lnTo>
                  <a:pt x="2349500" y="0"/>
                </a:lnTo>
                <a:lnTo>
                  <a:pt x="2740861" y="0"/>
                </a:lnTo>
                <a:lnTo>
                  <a:pt x="2740861" y="4529334"/>
                </a:lnTo>
                <a:lnTo>
                  <a:pt x="0" y="4529334"/>
                </a:lnTo>
                <a:close/>
              </a:path>
            </a:pathLst>
          </a:cu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19"/>
          <a:stretch/>
        </p:blipFill>
        <p:spPr>
          <a:xfrm rot="7249779" flipV="1">
            <a:off x="1151120" y="588067"/>
            <a:ext cx="2575609" cy="2392501"/>
          </a:xfrm>
          <a:prstGeom prst="rect">
            <a:avLst/>
          </a:prstGeom>
        </p:spPr>
      </p:pic>
      <p:sp>
        <p:nvSpPr>
          <p:cNvPr id="111" name="Text Placeholder 2"/>
          <p:cNvSpPr>
            <a:spLocks noGrp="1"/>
          </p:cNvSpPr>
          <p:nvPr>
            <p:ph idx="1"/>
          </p:nvPr>
        </p:nvSpPr>
        <p:spPr>
          <a:xfrm>
            <a:off x="1506511" y="2404246"/>
            <a:ext cx="3312232" cy="27416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8pPr>
              <a:spcAft>
                <a:spcPts val="1200"/>
              </a:spcAft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C6CA8-ABE0-4CE9-94F2-A44FA5F2EA97}" type="datetime1">
              <a:rPr lang="en-US" smtClean="0"/>
              <a:t>7/3/2018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57412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ssorted De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1922"/>
          <a:stretch/>
        </p:blipFill>
        <p:spPr>
          <a:xfrm rot="10800000" flipV="1">
            <a:off x="88899" y="2713806"/>
            <a:ext cx="2794401" cy="239250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rcRect l="39410" t="12698"/>
          <a:stretch>
            <a:fillRect/>
          </a:stretch>
        </p:blipFill>
        <p:spPr>
          <a:xfrm>
            <a:off x="1" y="0"/>
            <a:ext cx="2740861" cy="4529334"/>
          </a:xfrm>
          <a:custGeom>
            <a:avLst/>
            <a:gdLst>
              <a:gd name="connsiteX0" fmla="*/ 0 w 2740861"/>
              <a:gd name="connsiteY0" fmla="*/ 0 h 4529334"/>
              <a:gd name="connsiteX1" fmla="*/ 2298700 w 2740861"/>
              <a:gd name="connsiteY1" fmla="*/ 0 h 4529334"/>
              <a:gd name="connsiteX2" fmla="*/ 2740861 w 2740861"/>
              <a:gd name="connsiteY2" fmla="*/ 0 h 4529334"/>
              <a:gd name="connsiteX3" fmla="*/ 2740861 w 2740861"/>
              <a:gd name="connsiteY3" fmla="*/ 4529334 h 4529334"/>
              <a:gd name="connsiteX4" fmla="*/ 0 w 2740861"/>
              <a:gd name="connsiteY4" fmla="*/ 4529334 h 4529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0861" h="4529334">
                <a:moveTo>
                  <a:pt x="0" y="0"/>
                </a:moveTo>
                <a:lnTo>
                  <a:pt x="2298700" y="0"/>
                </a:lnTo>
                <a:lnTo>
                  <a:pt x="2740861" y="0"/>
                </a:lnTo>
                <a:lnTo>
                  <a:pt x="2740861" y="4529334"/>
                </a:lnTo>
                <a:lnTo>
                  <a:pt x="0" y="4529334"/>
                </a:lnTo>
                <a:close/>
              </a:path>
            </a:pathLst>
          </a:custGeom>
        </p:spPr>
      </p:pic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7DEB1-D4EA-46DD-A015-B7085478C902}" type="datetime1">
              <a:rPr lang="en-US" smtClean="0"/>
              <a:t>7/3/2018</a:t>
            </a:fld>
            <a:endParaRPr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4737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43543"/>
            <a:ext cx="12192000" cy="6901543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 bwMode="white">
          <a:xfrm>
            <a:off x="351436" y="1948578"/>
            <a:ext cx="1148912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1380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D499C-C7A5-402C-B16B-991E57F113FC}" type="datetime1">
              <a:rPr lang="en-US" smtClean="0"/>
              <a:t>7/3/2018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  <p:grpSp>
        <p:nvGrpSpPr>
          <p:cNvPr id="10" name="Group 9"/>
          <p:cNvGrpSpPr>
            <a:grpSpLocks noChangeAspect="1"/>
          </p:cNvGrpSpPr>
          <p:nvPr/>
        </p:nvGrpSpPr>
        <p:grpSpPr bwMode="auto">
          <a:xfrm>
            <a:off x="5409678" y="4747941"/>
            <a:ext cx="1379223" cy="567009"/>
            <a:chOff x="2062" y="1553"/>
            <a:chExt cx="2953" cy="1214"/>
          </a:xfrm>
          <a:solidFill>
            <a:schemeClr val="tx1"/>
          </a:solidFill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2062" y="1553"/>
              <a:ext cx="280" cy="565"/>
            </a:xfrm>
            <a:custGeom>
              <a:avLst/>
              <a:gdLst>
                <a:gd name="T0" fmla="*/ 122 w 148"/>
                <a:gd name="T1" fmla="*/ 47 h 297"/>
                <a:gd name="T2" fmla="*/ 99 w 148"/>
                <a:gd name="T3" fmla="*/ 74 h 297"/>
                <a:gd name="T4" fmla="*/ 99 w 148"/>
                <a:gd name="T5" fmla="*/ 103 h 297"/>
                <a:gd name="T6" fmla="*/ 147 w 148"/>
                <a:gd name="T7" fmla="*/ 103 h 297"/>
                <a:gd name="T8" fmla="*/ 143 w 148"/>
                <a:gd name="T9" fmla="*/ 151 h 297"/>
                <a:gd name="T10" fmla="*/ 99 w 148"/>
                <a:gd name="T11" fmla="*/ 151 h 297"/>
                <a:gd name="T12" fmla="*/ 99 w 148"/>
                <a:gd name="T13" fmla="*/ 297 h 297"/>
                <a:gd name="T14" fmla="*/ 40 w 148"/>
                <a:gd name="T15" fmla="*/ 297 h 297"/>
                <a:gd name="T16" fmla="*/ 40 w 148"/>
                <a:gd name="T17" fmla="*/ 151 h 297"/>
                <a:gd name="T18" fmla="*/ 0 w 148"/>
                <a:gd name="T19" fmla="*/ 151 h 297"/>
                <a:gd name="T20" fmla="*/ 0 w 148"/>
                <a:gd name="T21" fmla="*/ 103 h 297"/>
                <a:gd name="T22" fmla="*/ 40 w 148"/>
                <a:gd name="T23" fmla="*/ 103 h 297"/>
                <a:gd name="T24" fmla="*/ 40 w 148"/>
                <a:gd name="T25" fmla="*/ 74 h 297"/>
                <a:gd name="T26" fmla="*/ 114 w 148"/>
                <a:gd name="T27" fmla="*/ 0 h 297"/>
                <a:gd name="T28" fmla="*/ 148 w 148"/>
                <a:gd name="T29" fmla="*/ 2 h 297"/>
                <a:gd name="T30" fmla="*/ 148 w 148"/>
                <a:gd name="T31" fmla="*/ 47 h 297"/>
                <a:gd name="T32" fmla="*/ 122 w 148"/>
                <a:gd name="T33" fmla="*/ 4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8" h="297">
                  <a:moveTo>
                    <a:pt x="122" y="47"/>
                  </a:moveTo>
                  <a:cubicBezTo>
                    <a:pt x="104" y="47"/>
                    <a:pt x="99" y="56"/>
                    <a:pt x="99" y="74"/>
                  </a:cubicBezTo>
                  <a:cubicBezTo>
                    <a:pt x="99" y="103"/>
                    <a:pt x="99" y="103"/>
                    <a:pt x="99" y="103"/>
                  </a:cubicBezTo>
                  <a:cubicBezTo>
                    <a:pt x="147" y="103"/>
                    <a:pt x="147" y="103"/>
                    <a:pt x="147" y="103"/>
                  </a:cubicBezTo>
                  <a:cubicBezTo>
                    <a:pt x="143" y="151"/>
                    <a:pt x="143" y="151"/>
                    <a:pt x="143" y="151"/>
                  </a:cubicBezTo>
                  <a:cubicBezTo>
                    <a:pt x="99" y="151"/>
                    <a:pt x="99" y="151"/>
                    <a:pt x="99" y="151"/>
                  </a:cubicBezTo>
                  <a:cubicBezTo>
                    <a:pt x="99" y="297"/>
                    <a:pt x="99" y="297"/>
                    <a:pt x="99" y="297"/>
                  </a:cubicBezTo>
                  <a:cubicBezTo>
                    <a:pt x="40" y="297"/>
                    <a:pt x="40" y="297"/>
                    <a:pt x="40" y="297"/>
                  </a:cubicBezTo>
                  <a:cubicBezTo>
                    <a:pt x="40" y="151"/>
                    <a:pt x="40" y="151"/>
                    <a:pt x="40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40" y="103"/>
                    <a:pt x="40" y="103"/>
                    <a:pt x="40" y="103"/>
                  </a:cubicBezTo>
                  <a:cubicBezTo>
                    <a:pt x="40" y="74"/>
                    <a:pt x="40" y="74"/>
                    <a:pt x="40" y="74"/>
                  </a:cubicBezTo>
                  <a:cubicBezTo>
                    <a:pt x="40" y="26"/>
                    <a:pt x="59" y="0"/>
                    <a:pt x="114" y="0"/>
                  </a:cubicBezTo>
                  <a:cubicBezTo>
                    <a:pt x="126" y="0"/>
                    <a:pt x="140" y="1"/>
                    <a:pt x="148" y="2"/>
                  </a:cubicBezTo>
                  <a:cubicBezTo>
                    <a:pt x="148" y="47"/>
                    <a:pt x="148" y="47"/>
                    <a:pt x="148" y="47"/>
                  </a:cubicBezTo>
                  <a:lnTo>
                    <a:pt x="122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6"/>
            <p:cNvSpPr>
              <a:spLocks noEditPoints="1"/>
            </p:cNvSpPr>
            <p:nvPr/>
          </p:nvSpPr>
          <p:spPr bwMode="auto">
            <a:xfrm>
              <a:off x="2350" y="1741"/>
              <a:ext cx="362" cy="385"/>
            </a:xfrm>
            <a:custGeom>
              <a:avLst/>
              <a:gdLst>
                <a:gd name="T0" fmla="*/ 0 w 191"/>
                <a:gd name="T1" fmla="*/ 95 h 202"/>
                <a:gd name="T2" fmla="*/ 79 w 191"/>
                <a:gd name="T3" fmla="*/ 0 h 202"/>
                <a:gd name="T4" fmla="*/ 135 w 191"/>
                <a:gd name="T5" fmla="*/ 34 h 202"/>
                <a:gd name="T6" fmla="*/ 135 w 191"/>
                <a:gd name="T7" fmla="*/ 4 h 202"/>
                <a:gd name="T8" fmla="*/ 191 w 191"/>
                <a:gd name="T9" fmla="*/ 4 h 202"/>
                <a:gd name="T10" fmla="*/ 191 w 191"/>
                <a:gd name="T11" fmla="*/ 198 h 202"/>
                <a:gd name="T12" fmla="*/ 135 w 191"/>
                <a:gd name="T13" fmla="*/ 198 h 202"/>
                <a:gd name="T14" fmla="*/ 135 w 191"/>
                <a:gd name="T15" fmla="*/ 169 h 202"/>
                <a:gd name="T16" fmla="*/ 79 w 191"/>
                <a:gd name="T17" fmla="*/ 202 h 202"/>
                <a:gd name="T18" fmla="*/ 0 w 191"/>
                <a:gd name="T19" fmla="*/ 107 h 202"/>
                <a:gd name="T20" fmla="*/ 0 w 191"/>
                <a:gd name="T21" fmla="*/ 95 h 202"/>
                <a:gd name="T22" fmla="*/ 58 w 191"/>
                <a:gd name="T23" fmla="*/ 108 h 202"/>
                <a:gd name="T24" fmla="*/ 96 w 191"/>
                <a:gd name="T25" fmla="*/ 156 h 202"/>
                <a:gd name="T26" fmla="*/ 132 w 191"/>
                <a:gd name="T27" fmla="*/ 111 h 202"/>
                <a:gd name="T28" fmla="*/ 132 w 191"/>
                <a:gd name="T29" fmla="*/ 92 h 202"/>
                <a:gd name="T30" fmla="*/ 96 w 191"/>
                <a:gd name="T31" fmla="*/ 46 h 202"/>
                <a:gd name="T32" fmla="*/ 58 w 191"/>
                <a:gd name="T33" fmla="*/ 94 h 202"/>
                <a:gd name="T34" fmla="*/ 58 w 191"/>
                <a:gd name="T35" fmla="*/ 10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1" h="202">
                  <a:moveTo>
                    <a:pt x="0" y="95"/>
                  </a:moveTo>
                  <a:cubicBezTo>
                    <a:pt x="0" y="41"/>
                    <a:pt x="25" y="0"/>
                    <a:pt x="79" y="0"/>
                  </a:cubicBezTo>
                  <a:cubicBezTo>
                    <a:pt x="108" y="0"/>
                    <a:pt x="126" y="15"/>
                    <a:pt x="135" y="34"/>
                  </a:cubicBezTo>
                  <a:cubicBezTo>
                    <a:pt x="135" y="4"/>
                    <a:pt x="135" y="4"/>
                    <a:pt x="135" y="4"/>
                  </a:cubicBezTo>
                  <a:cubicBezTo>
                    <a:pt x="191" y="4"/>
                    <a:pt x="191" y="4"/>
                    <a:pt x="191" y="4"/>
                  </a:cubicBezTo>
                  <a:cubicBezTo>
                    <a:pt x="191" y="198"/>
                    <a:pt x="191" y="198"/>
                    <a:pt x="191" y="198"/>
                  </a:cubicBezTo>
                  <a:cubicBezTo>
                    <a:pt x="135" y="198"/>
                    <a:pt x="135" y="198"/>
                    <a:pt x="135" y="198"/>
                  </a:cubicBezTo>
                  <a:cubicBezTo>
                    <a:pt x="135" y="169"/>
                    <a:pt x="135" y="169"/>
                    <a:pt x="135" y="169"/>
                  </a:cubicBezTo>
                  <a:cubicBezTo>
                    <a:pt x="127" y="188"/>
                    <a:pt x="108" y="202"/>
                    <a:pt x="79" y="202"/>
                  </a:cubicBezTo>
                  <a:cubicBezTo>
                    <a:pt x="25" y="202"/>
                    <a:pt x="0" y="162"/>
                    <a:pt x="0" y="107"/>
                  </a:cubicBezTo>
                  <a:lnTo>
                    <a:pt x="0" y="95"/>
                  </a:lnTo>
                  <a:close/>
                  <a:moveTo>
                    <a:pt x="58" y="108"/>
                  </a:moveTo>
                  <a:cubicBezTo>
                    <a:pt x="58" y="137"/>
                    <a:pt x="69" y="156"/>
                    <a:pt x="96" y="156"/>
                  </a:cubicBezTo>
                  <a:cubicBezTo>
                    <a:pt x="120" y="156"/>
                    <a:pt x="132" y="139"/>
                    <a:pt x="132" y="111"/>
                  </a:cubicBezTo>
                  <a:cubicBezTo>
                    <a:pt x="132" y="92"/>
                    <a:pt x="132" y="92"/>
                    <a:pt x="132" y="92"/>
                  </a:cubicBezTo>
                  <a:cubicBezTo>
                    <a:pt x="132" y="64"/>
                    <a:pt x="120" y="46"/>
                    <a:pt x="96" y="46"/>
                  </a:cubicBezTo>
                  <a:cubicBezTo>
                    <a:pt x="69" y="46"/>
                    <a:pt x="58" y="65"/>
                    <a:pt x="58" y="94"/>
                  </a:cubicBezTo>
                  <a:lnTo>
                    <a:pt x="58" y="1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2754" y="1741"/>
              <a:ext cx="297" cy="385"/>
            </a:xfrm>
            <a:custGeom>
              <a:avLst/>
              <a:gdLst>
                <a:gd name="T0" fmla="*/ 100 w 157"/>
                <a:gd name="T1" fmla="*/ 0 h 202"/>
                <a:gd name="T2" fmla="*/ 157 w 157"/>
                <a:gd name="T3" fmla="*/ 13 h 202"/>
                <a:gd name="T4" fmla="*/ 143 w 157"/>
                <a:gd name="T5" fmla="*/ 55 h 202"/>
                <a:gd name="T6" fmla="*/ 104 w 157"/>
                <a:gd name="T7" fmla="*/ 46 h 202"/>
                <a:gd name="T8" fmla="*/ 59 w 157"/>
                <a:gd name="T9" fmla="*/ 96 h 202"/>
                <a:gd name="T10" fmla="*/ 59 w 157"/>
                <a:gd name="T11" fmla="*/ 107 h 202"/>
                <a:gd name="T12" fmla="*/ 104 w 157"/>
                <a:gd name="T13" fmla="*/ 157 h 202"/>
                <a:gd name="T14" fmla="*/ 143 w 157"/>
                <a:gd name="T15" fmla="*/ 148 h 202"/>
                <a:gd name="T16" fmla="*/ 157 w 157"/>
                <a:gd name="T17" fmla="*/ 189 h 202"/>
                <a:gd name="T18" fmla="*/ 100 w 157"/>
                <a:gd name="T19" fmla="*/ 202 h 202"/>
                <a:gd name="T20" fmla="*/ 0 w 157"/>
                <a:gd name="T21" fmla="*/ 106 h 202"/>
                <a:gd name="T22" fmla="*/ 0 w 157"/>
                <a:gd name="T23" fmla="*/ 97 h 202"/>
                <a:gd name="T24" fmla="*/ 100 w 157"/>
                <a:gd name="T25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7" h="202">
                  <a:moveTo>
                    <a:pt x="100" y="0"/>
                  </a:moveTo>
                  <a:cubicBezTo>
                    <a:pt x="123" y="0"/>
                    <a:pt x="145" y="5"/>
                    <a:pt x="157" y="13"/>
                  </a:cubicBezTo>
                  <a:cubicBezTo>
                    <a:pt x="143" y="55"/>
                    <a:pt x="143" y="55"/>
                    <a:pt x="143" y="55"/>
                  </a:cubicBezTo>
                  <a:cubicBezTo>
                    <a:pt x="134" y="50"/>
                    <a:pt x="120" y="46"/>
                    <a:pt x="104" y="46"/>
                  </a:cubicBezTo>
                  <a:cubicBezTo>
                    <a:pt x="73" y="46"/>
                    <a:pt x="59" y="64"/>
                    <a:pt x="59" y="96"/>
                  </a:cubicBezTo>
                  <a:cubicBezTo>
                    <a:pt x="59" y="107"/>
                    <a:pt x="59" y="107"/>
                    <a:pt x="59" y="107"/>
                  </a:cubicBezTo>
                  <a:cubicBezTo>
                    <a:pt x="59" y="138"/>
                    <a:pt x="73" y="157"/>
                    <a:pt x="104" y="157"/>
                  </a:cubicBezTo>
                  <a:cubicBezTo>
                    <a:pt x="120" y="157"/>
                    <a:pt x="134" y="152"/>
                    <a:pt x="143" y="148"/>
                  </a:cubicBezTo>
                  <a:cubicBezTo>
                    <a:pt x="157" y="189"/>
                    <a:pt x="157" y="189"/>
                    <a:pt x="157" y="189"/>
                  </a:cubicBezTo>
                  <a:cubicBezTo>
                    <a:pt x="145" y="197"/>
                    <a:pt x="123" y="202"/>
                    <a:pt x="100" y="202"/>
                  </a:cubicBezTo>
                  <a:cubicBezTo>
                    <a:pt x="31" y="202"/>
                    <a:pt x="0" y="165"/>
                    <a:pt x="0" y="10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37"/>
                    <a:pt x="31" y="0"/>
                    <a:pt x="10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8"/>
            <p:cNvSpPr>
              <a:spLocks noEditPoints="1"/>
            </p:cNvSpPr>
            <p:nvPr/>
          </p:nvSpPr>
          <p:spPr bwMode="auto">
            <a:xfrm>
              <a:off x="3065" y="1741"/>
              <a:ext cx="345" cy="387"/>
            </a:xfrm>
            <a:custGeom>
              <a:avLst/>
              <a:gdLst>
                <a:gd name="T0" fmla="*/ 0 w 182"/>
                <a:gd name="T1" fmla="*/ 109 h 203"/>
                <a:gd name="T2" fmla="*/ 0 w 182"/>
                <a:gd name="T3" fmla="*/ 92 h 203"/>
                <a:gd name="T4" fmla="*/ 96 w 182"/>
                <a:gd name="T5" fmla="*/ 0 h 203"/>
                <a:gd name="T6" fmla="*/ 182 w 182"/>
                <a:gd name="T7" fmla="*/ 91 h 203"/>
                <a:gd name="T8" fmla="*/ 182 w 182"/>
                <a:gd name="T9" fmla="*/ 122 h 203"/>
                <a:gd name="T10" fmla="*/ 59 w 182"/>
                <a:gd name="T11" fmla="*/ 122 h 203"/>
                <a:gd name="T12" fmla="*/ 105 w 182"/>
                <a:gd name="T13" fmla="*/ 160 h 203"/>
                <a:gd name="T14" fmla="*/ 167 w 182"/>
                <a:gd name="T15" fmla="*/ 148 h 203"/>
                <a:gd name="T16" fmla="*/ 177 w 182"/>
                <a:gd name="T17" fmla="*/ 188 h 203"/>
                <a:gd name="T18" fmla="*/ 102 w 182"/>
                <a:gd name="T19" fmla="*/ 203 h 203"/>
                <a:gd name="T20" fmla="*/ 0 w 182"/>
                <a:gd name="T21" fmla="*/ 109 h 203"/>
                <a:gd name="T22" fmla="*/ 59 w 182"/>
                <a:gd name="T23" fmla="*/ 83 h 203"/>
                <a:gd name="T24" fmla="*/ 130 w 182"/>
                <a:gd name="T25" fmla="*/ 83 h 203"/>
                <a:gd name="T26" fmla="*/ 130 w 182"/>
                <a:gd name="T27" fmla="*/ 78 h 203"/>
                <a:gd name="T28" fmla="*/ 96 w 182"/>
                <a:gd name="T29" fmla="*/ 41 h 203"/>
                <a:gd name="T30" fmla="*/ 59 w 182"/>
                <a:gd name="T31" fmla="*/ 8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2" h="203">
                  <a:moveTo>
                    <a:pt x="0" y="109"/>
                  </a:moveTo>
                  <a:cubicBezTo>
                    <a:pt x="0" y="92"/>
                    <a:pt x="0" y="92"/>
                    <a:pt x="0" y="92"/>
                  </a:cubicBezTo>
                  <a:cubicBezTo>
                    <a:pt x="0" y="36"/>
                    <a:pt x="32" y="0"/>
                    <a:pt x="96" y="0"/>
                  </a:cubicBezTo>
                  <a:cubicBezTo>
                    <a:pt x="156" y="0"/>
                    <a:pt x="182" y="37"/>
                    <a:pt x="182" y="91"/>
                  </a:cubicBezTo>
                  <a:cubicBezTo>
                    <a:pt x="182" y="122"/>
                    <a:pt x="182" y="122"/>
                    <a:pt x="182" y="122"/>
                  </a:cubicBezTo>
                  <a:cubicBezTo>
                    <a:pt x="59" y="122"/>
                    <a:pt x="59" y="122"/>
                    <a:pt x="59" y="122"/>
                  </a:cubicBezTo>
                  <a:cubicBezTo>
                    <a:pt x="60" y="148"/>
                    <a:pt x="72" y="160"/>
                    <a:pt x="105" y="160"/>
                  </a:cubicBezTo>
                  <a:cubicBezTo>
                    <a:pt x="127" y="160"/>
                    <a:pt x="150" y="155"/>
                    <a:pt x="167" y="148"/>
                  </a:cubicBezTo>
                  <a:cubicBezTo>
                    <a:pt x="177" y="188"/>
                    <a:pt x="177" y="188"/>
                    <a:pt x="177" y="188"/>
                  </a:cubicBezTo>
                  <a:cubicBezTo>
                    <a:pt x="162" y="197"/>
                    <a:pt x="130" y="203"/>
                    <a:pt x="102" y="203"/>
                  </a:cubicBezTo>
                  <a:cubicBezTo>
                    <a:pt x="28" y="203"/>
                    <a:pt x="0" y="166"/>
                    <a:pt x="0" y="109"/>
                  </a:cubicBezTo>
                  <a:close/>
                  <a:moveTo>
                    <a:pt x="59" y="83"/>
                  </a:moveTo>
                  <a:cubicBezTo>
                    <a:pt x="130" y="83"/>
                    <a:pt x="130" y="83"/>
                    <a:pt x="130" y="83"/>
                  </a:cubicBezTo>
                  <a:cubicBezTo>
                    <a:pt x="130" y="78"/>
                    <a:pt x="130" y="78"/>
                    <a:pt x="130" y="78"/>
                  </a:cubicBezTo>
                  <a:cubicBezTo>
                    <a:pt x="130" y="57"/>
                    <a:pt x="121" y="41"/>
                    <a:pt x="96" y="41"/>
                  </a:cubicBezTo>
                  <a:cubicBezTo>
                    <a:pt x="69" y="41"/>
                    <a:pt x="59" y="57"/>
                    <a:pt x="59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9"/>
            <p:cNvSpPr>
              <a:spLocks noEditPoints="1"/>
            </p:cNvSpPr>
            <p:nvPr/>
          </p:nvSpPr>
          <p:spPr bwMode="auto">
            <a:xfrm>
              <a:off x="3457" y="1555"/>
              <a:ext cx="366" cy="571"/>
            </a:xfrm>
            <a:custGeom>
              <a:avLst/>
              <a:gdLst>
                <a:gd name="T0" fmla="*/ 193 w 193"/>
                <a:gd name="T1" fmla="*/ 205 h 300"/>
                <a:gd name="T2" fmla="*/ 113 w 193"/>
                <a:gd name="T3" fmla="*/ 300 h 300"/>
                <a:gd name="T4" fmla="*/ 55 w 193"/>
                <a:gd name="T5" fmla="*/ 267 h 300"/>
                <a:gd name="T6" fmla="*/ 55 w 193"/>
                <a:gd name="T7" fmla="*/ 296 h 300"/>
                <a:gd name="T8" fmla="*/ 0 w 193"/>
                <a:gd name="T9" fmla="*/ 296 h 300"/>
                <a:gd name="T10" fmla="*/ 0 w 193"/>
                <a:gd name="T11" fmla="*/ 5 h 300"/>
                <a:gd name="T12" fmla="*/ 58 w 193"/>
                <a:gd name="T13" fmla="*/ 0 h 300"/>
                <a:gd name="T14" fmla="*/ 58 w 193"/>
                <a:gd name="T15" fmla="*/ 129 h 300"/>
                <a:gd name="T16" fmla="*/ 113 w 193"/>
                <a:gd name="T17" fmla="*/ 98 h 300"/>
                <a:gd name="T18" fmla="*/ 193 w 193"/>
                <a:gd name="T19" fmla="*/ 193 h 300"/>
                <a:gd name="T20" fmla="*/ 193 w 193"/>
                <a:gd name="T21" fmla="*/ 205 h 300"/>
                <a:gd name="T22" fmla="*/ 134 w 193"/>
                <a:gd name="T23" fmla="*/ 192 h 300"/>
                <a:gd name="T24" fmla="*/ 96 w 193"/>
                <a:gd name="T25" fmla="*/ 144 h 300"/>
                <a:gd name="T26" fmla="*/ 58 w 193"/>
                <a:gd name="T27" fmla="*/ 189 h 300"/>
                <a:gd name="T28" fmla="*/ 58 w 193"/>
                <a:gd name="T29" fmla="*/ 209 h 300"/>
                <a:gd name="T30" fmla="*/ 96 w 193"/>
                <a:gd name="T31" fmla="*/ 254 h 300"/>
                <a:gd name="T32" fmla="*/ 134 w 193"/>
                <a:gd name="T33" fmla="*/ 207 h 300"/>
                <a:gd name="T34" fmla="*/ 134 w 193"/>
                <a:gd name="T35" fmla="*/ 19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3" h="300">
                  <a:moveTo>
                    <a:pt x="193" y="205"/>
                  </a:moveTo>
                  <a:cubicBezTo>
                    <a:pt x="193" y="260"/>
                    <a:pt x="167" y="300"/>
                    <a:pt x="113" y="300"/>
                  </a:cubicBezTo>
                  <a:cubicBezTo>
                    <a:pt x="84" y="300"/>
                    <a:pt x="63" y="286"/>
                    <a:pt x="55" y="267"/>
                  </a:cubicBezTo>
                  <a:cubicBezTo>
                    <a:pt x="55" y="296"/>
                    <a:pt x="55" y="296"/>
                    <a:pt x="55" y="296"/>
                  </a:cubicBezTo>
                  <a:cubicBezTo>
                    <a:pt x="0" y="296"/>
                    <a:pt x="0" y="296"/>
                    <a:pt x="0" y="29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129"/>
                    <a:pt x="58" y="129"/>
                    <a:pt x="58" y="129"/>
                  </a:cubicBezTo>
                  <a:cubicBezTo>
                    <a:pt x="67" y="112"/>
                    <a:pt x="86" y="98"/>
                    <a:pt x="113" y="98"/>
                  </a:cubicBezTo>
                  <a:cubicBezTo>
                    <a:pt x="167" y="98"/>
                    <a:pt x="193" y="139"/>
                    <a:pt x="193" y="193"/>
                  </a:cubicBezTo>
                  <a:lnTo>
                    <a:pt x="193" y="205"/>
                  </a:lnTo>
                  <a:close/>
                  <a:moveTo>
                    <a:pt x="134" y="192"/>
                  </a:moveTo>
                  <a:cubicBezTo>
                    <a:pt x="134" y="165"/>
                    <a:pt x="124" y="144"/>
                    <a:pt x="96" y="144"/>
                  </a:cubicBezTo>
                  <a:cubicBezTo>
                    <a:pt x="72" y="144"/>
                    <a:pt x="58" y="161"/>
                    <a:pt x="58" y="189"/>
                  </a:cubicBezTo>
                  <a:cubicBezTo>
                    <a:pt x="58" y="209"/>
                    <a:pt x="58" y="209"/>
                    <a:pt x="58" y="209"/>
                  </a:cubicBezTo>
                  <a:cubicBezTo>
                    <a:pt x="58" y="237"/>
                    <a:pt x="72" y="254"/>
                    <a:pt x="96" y="254"/>
                  </a:cubicBezTo>
                  <a:cubicBezTo>
                    <a:pt x="124" y="254"/>
                    <a:pt x="134" y="234"/>
                    <a:pt x="134" y="207"/>
                  </a:cubicBezTo>
                  <a:lnTo>
                    <a:pt x="134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10"/>
            <p:cNvSpPr>
              <a:spLocks noEditPoints="1"/>
            </p:cNvSpPr>
            <p:nvPr/>
          </p:nvSpPr>
          <p:spPr bwMode="auto">
            <a:xfrm>
              <a:off x="3859" y="1741"/>
              <a:ext cx="368" cy="385"/>
            </a:xfrm>
            <a:custGeom>
              <a:avLst/>
              <a:gdLst>
                <a:gd name="T0" fmla="*/ 0 w 194"/>
                <a:gd name="T1" fmla="*/ 106 h 202"/>
                <a:gd name="T2" fmla="*/ 0 w 194"/>
                <a:gd name="T3" fmla="*/ 96 h 202"/>
                <a:gd name="T4" fmla="*/ 97 w 194"/>
                <a:gd name="T5" fmla="*/ 0 h 202"/>
                <a:gd name="T6" fmla="*/ 194 w 194"/>
                <a:gd name="T7" fmla="*/ 96 h 202"/>
                <a:gd name="T8" fmla="*/ 194 w 194"/>
                <a:gd name="T9" fmla="*/ 106 h 202"/>
                <a:gd name="T10" fmla="*/ 97 w 194"/>
                <a:gd name="T11" fmla="*/ 202 h 202"/>
                <a:gd name="T12" fmla="*/ 0 w 194"/>
                <a:gd name="T13" fmla="*/ 106 h 202"/>
                <a:gd name="T14" fmla="*/ 135 w 194"/>
                <a:gd name="T15" fmla="*/ 92 h 202"/>
                <a:gd name="T16" fmla="*/ 97 w 194"/>
                <a:gd name="T17" fmla="*/ 46 h 202"/>
                <a:gd name="T18" fmla="*/ 59 w 194"/>
                <a:gd name="T19" fmla="*/ 92 h 202"/>
                <a:gd name="T20" fmla="*/ 59 w 194"/>
                <a:gd name="T21" fmla="*/ 110 h 202"/>
                <a:gd name="T22" fmla="*/ 97 w 194"/>
                <a:gd name="T23" fmla="*/ 156 h 202"/>
                <a:gd name="T24" fmla="*/ 135 w 194"/>
                <a:gd name="T25" fmla="*/ 110 h 202"/>
                <a:gd name="T26" fmla="*/ 135 w 194"/>
                <a:gd name="T27" fmla="*/ 9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4" h="202">
                  <a:moveTo>
                    <a:pt x="0" y="106"/>
                  </a:moveTo>
                  <a:cubicBezTo>
                    <a:pt x="0" y="96"/>
                    <a:pt x="0" y="96"/>
                    <a:pt x="0" y="96"/>
                  </a:cubicBezTo>
                  <a:cubicBezTo>
                    <a:pt x="0" y="41"/>
                    <a:pt x="32" y="0"/>
                    <a:pt x="97" y="0"/>
                  </a:cubicBezTo>
                  <a:cubicBezTo>
                    <a:pt x="162" y="0"/>
                    <a:pt x="194" y="41"/>
                    <a:pt x="194" y="96"/>
                  </a:cubicBezTo>
                  <a:cubicBezTo>
                    <a:pt x="194" y="106"/>
                    <a:pt x="194" y="106"/>
                    <a:pt x="194" y="106"/>
                  </a:cubicBezTo>
                  <a:cubicBezTo>
                    <a:pt x="194" y="162"/>
                    <a:pt x="162" y="202"/>
                    <a:pt x="97" y="202"/>
                  </a:cubicBezTo>
                  <a:cubicBezTo>
                    <a:pt x="32" y="202"/>
                    <a:pt x="0" y="162"/>
                    <a:pt x="0" y="106"/>
                  </a:cubicBezTo>
                  <a:close/>
                  <a:moveTo>
                    <a:pt x="135" y="92"/>
                  </a:moveTo>
                  <a:cubicBezTo>
                    <a:pt x="135" y="67"/>
                    <a:pt x="124" y="46"/>
                    <a:pt x="97" y="46"/>
                  </a:cubicBezTo>
                  <a:cubicBezTo>
                    <a:pt x="70" y="46"/>
                    <a:pt x="59" y="67"/>
                    <a:pt x="59" y="92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36"/>
                    <a:pt x="70" y="156"/>
                    <a:pt x="97" y="156"/>
                  </a:cubicBezTo>
                  <a:cubicBezTo>
                    <a:pt x="124" y="156"/>
                    <a:pt x="135" y="136"/>
                    <a:pt x="135" y="110"/>
                  </a:cubicBezTo>
                  <a:lnTo>
                    <a:pt x="135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11"/>
            <p:cNvSpPr>
              <a:spLocks noEditPoints="1"/>
            </p:cNvSpPr>
            <p:nvPr/>
          </p:nvSpPr>
          <p:spPr bwMode="auto">
            <a:xfrm>
              <a:off x="4263" y="1741"/>
              <a:ext cx="366" cy="385"/>
            </a:xfrm>
            <a:custGeom>
              <a:avLst/>
              <a:gdLst>
                <a:gd name="T0" fmla="*/ 0 w 193"/>
                <a:gd name="T1" fmla="*/ 106 h 202"/>
                <a:gd name="T2" fmla="*/ 0 w 193"/>
                <a:gd name="T3" fmla="*/ 96 h 202"/>
                <a:gd name="T4" fmla="*/ 97 w 193"/>
                <a:gd name="T5" fmla="*/ 0 h 202"/>
                <a:gd name="T6" fmla="*/ 193 w 193"/>
                <a:gd name="T7" fmla="*/ 96 h 202"/>
                <a:gd name="T8" fmla="*/ 193 w 193"/>
                <a:gd name="T9" fmla="*/ 106 h 202"/>
                <a:gd name="T10" fmla="*/ 97 w 193"/>
                <a:gd name="T11" fmla="*/ 202 h 202"/>
                <a:gd name="T12" fmla="*/ 0 w 193"/>
                <a:gd name="T13" fmla="*/ 106 h 202"/>
                <a:gd name="T14" fmla="*/ 135 w 193"/>
                <a:gd name="T15" fmla="*/ 92 h 202"/>
                <a:gd name="T16" fmla="*/ 97 w 193"/>
                <a:gd name="T17" fmla="*/ 46 h 202"/>
                <a:gd name="T18" fmla="*/ 59 w 193"/>
                <a:gd name="T19" fmla="*/ 92 h 202"/>
                <a:gd name="T20" fmla="*/ 59 w 193"/>
                <a:gd name="T21" fmla="*/ 110 h 202"/>
                <a:gd name="T22" fmla="*/ 97 w 193"/>
                <a:gd name="T23" fmla="*/ 156 h 202"/>
                <a:gd name="T24" fmla="*/ 135 w 193"/>
                <a:gd name="T25" fmla="*/ 110 h 202"/>
                <a:gd name="T26" fmla="*/ 135 w 193"/>
                <a:gd name="T27" fmla="*/ 9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3" h="202">
                  <a:moveTo>
                    <a:pt x="0" y="106"/>
                  </a:moveTo>
                  <a:cubicBezTo>
                    <a:pt x="0" y="96"/>
                    <a:pt x="0" y="96"/>
                    <a:pt x="0" y="96"/>
                  </a:cubicBezTo>
                  <a:cubicBezTo>
                    <a:pt x="0" y="41"/>
                    <a:pt x="32" y="0"/>
                    <a:pt x="97" y="0"/>
                  </a:cubicBezTo>
                  <a:cubicBezTo>
                    <a:pt x="162" y="0"/>
                    <a:pt x="193" y="41"/>
                    <a:pt x="193" y="96"/>
                  </a:cubicBezTo>
                  <a:cubicBezTo>
                    <a:pt x="193" y="106"/>
                    <a:pt x="193" y="106"/>
                    <a:pt x="193" y="106"/>
                  </a:cubicBezTo>
                  <a:cubicBezTo>
                    <a:pt x="193" y="162"/>
                    <a:pt x="162" y="202"/>
                    <a:pt x="97" y="202"/>
                  </a:cubicBezTo>
                  <a:cubicBezTo>
                    <a:pt x="32" y="202"/>
                    <a:pt x="0" y="162"/>
                    <a:pt x="0" y="106"/>
                  </a:cubicBezTo>
                  <a:close/>
                  <a:moveTo>
                    <a:pt x="135" y="92"/>
                  </a:moveTo>
                  <a:cubicBezTo>
                    <a:pt x="135" y="67"/>
                    <a:pt x="124" y="46"/>
                    <a:pt x="97" y="46"/>
                  </a:cubicBezTo>
                  <a:cubicBezTo>
                    <a:pt x="69" y="46"/>
                    <a:pt x="59" y="67"/>
                    <a:pt x="59" y="92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36"/>
                    <a:pt x="69" y="156"/>
                    <a:pt x="97" y="156"/>
                  </a:cubicBezTo>
                  <a:cubicBezTo>
                    <a:pt x="124" y="156"/>
                    <a:pt x="135" y="136"/>
                    <a:pt x="135" y="110"/>
                  </a:cubicBezTo>
                  <a:lnTo>
                    <a:pt x="135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12"/>
            <p:cNvSpPr>
              <a:spLocks/>
            </p:cNvSpPr>
            <p:nvPr/>
          </p:nvSpPr>
          <p:spPr bwMode="auto">
            <a:xfrm>
              <a:off x="4670" y="1555"/>
              <a:ext cx="345" cy="563"/>
            </a:xfrm>
            <a:custGeom>
              <a:avLst/>
              <a:gdLst>
                <a:gd name="T0" fmla="*/ 112 w 345"/>
                <a:gd name="T1" fmla="*/ 371 h 563"/>
                <a:gd name="T2" fmla="*/ 222 w 345"/>
                <a:gd name="T3" fmla="*/ 194 h 563"/>
                <a:gd name="T4" fmla="*/ 340 w 345"/>
                <a:gd name="T5" fmla="*/ 194 h 563"/>
                <a:gd name="T6" fmla="*/ 224 w 345"/>
                <a:gd name="T7" fmla="*/ 377 h 563"/>
                <a:gd name="T8" fmla="*/ 345 w 345"/>
                <a:gd name="T9" fmla="*/ 563 h 563"/>
                <a:gd name="T10" fmla="*/ 226 w 345"/>
                <a:gd name="T11" fmla="*/ 563 h 563"/>
                <a:gd name="T12" fmla="*/ 112 w 345"/>
                <a:gd name="T13" fmla="*/ 382 h 563"/>
                <a:gd name="T14" fmla="*/ 112 w 345"/>
                <a:gd name="T15" fmla="*/ 563 h 563"/>
                <a:gd name="T16" fmla="*/ 0 w 345"/>
                <a:gd name="T17" fmla="*/ 563 h 563"/>
                <a:gd name="T18" fmla="*/ 0 w 345"/>
                <a:gd name="T19" fmla="*/ 9 h 563"/>
                <a:gd name="T20" fmla="*/ 112 w 345"/>
                <a:gd name="T21" fmla="*/ 0 h 563"/>
                <a:gd name="T22" fmla="*/ 112 w 345"/>
                <a:gd name="T23" fmla="*/ 371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5" h="563">
                  <a:moveTo>
                    <a:pt x="112" y="371"/>
                  </a:moveTo>
                  <a:lnTo>
                    <a:pt x="222" y="194"/>
                  </a:lnTo>
                  <a:lnTo>
                    <a:pt x="340" y="194"/>
                  </a:lnTo>
                  <a:lnTo>
                    <a:pt x="224" y="377"/>
                  </a:lnTo>
                  <a:lnTo>
                    <a:pt x="345" y="563"/>
                  </a:lnTo>
                  <a:lnTo>
                    <a:pt x="226" y="563"/>
                  </a:lnTo>
                  <a:lnTo>
                    <a:pt x="112" y="382"/>
                  </a:lnTo>
                  <a:lnTo>
                    <a:pt x="112" y="563"/>
                  </a:lnTo>
                  <a:lnTo>
                    <a:pt x="0" y="563"/>
                  </a:lnTo>
                  <a:lnTo>
                    <a:pt x="0" y="9"/>
                  </a:lnTo>
                  <a:lnTo>
                    <a:pt x="112" y="0"/>
                  </a:lnTo>
                  <a:lnTo>
                    <a:pt x="112" y="3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13"/>
            <p:cNvSpPr>
              <a:spLocks noEditPoints="1"/>
            </p:cNvSpPr>
            <p:nvPr/>
          </p:nvSpPr>
          <p:spPr bwMode="auto">
            <a:xfrm>
              <a:off x="4560" y="2310"/>
              <a:ext cx="455" cy="457"/>
            </a:xfrm>
            <a:custGeom>
              <a:avLst/>
              <a:gdLst>
                <a:gd name="T0" fmla="*/ 120 w 240"/>
                <a:gd name="T1" fmla="*/ 47 h 240"/>
                <a:gd name="T2" fmla="*/ 162 w 240"/>
                <a:gd name="T3" fmla="*/ 153 h 240"/>
                <a:gd name="T4" fmla="*/ 120 w 240"/>
                <a:gd name="T5" fmla="*/ 156 h 240"/>
                <a:gd name="T6" fmla="*/ 78 w 240"/>
                <a:gd name="T7" fmla="*/ 153 h 240"/>
                <a:gd name="T8" fmla="*/ 120 w 240"/>
                <a:gd name="T9" fmla="*/ 47 h 240"/>
                <a:gd name="T10" fmla="*/ 231 w 240"/>
                <a:gd name="T11" fmla="*/ 134 h 240"/>
                <a:gd name="T12" fmla="*/ 240 w 240"/>
                <a:gd name="T13" fmla="*/ 130 h 240"/>
                <a:gd name="T14" fmla="*/ 240 w 240"/>
                <a:gd name="T15" fmla="*/ 28 h 240"/>
                <a:gd name="T16" fmla="*/ 212 w 240"/>
                <a:gd name="T17" fmla="*/ 0 h 240"/>
                <a:gd name="T18" fmla="*/ 140 w 240"/>
                <a:gd name="T19" fmla="*/ 0 h 240"/>
                <a:gd name="T20" fmla="*/ 198 w 240"/>
                <a:gd name="T21" fmla="*/ 145 h 240"/>
                <a:gd name="T22" fmla="*/ 231 w 240"/>
                <a:gd name="T23" fmla="*/ 134 h 240"/>
                <a:gd name="T24" fmla="*/ 9 w 240"/>
                <a:gd name="T25" fmla="*/ 134 h 240"/>
                <a:gd name="T26" fmla="*/ 42 w 240"/>
                <a:gd name="T27" fmla="*/ 145 h 240"/>
                <a:gd name="T28" fmla="*/ 100 w 240"/>
                <a:gd name="T29" fmla="*/ 0 h 240"/>
                <a:gd name="T30" fmla="*/ 28 w 240"/>
                <a:gd name="T31" fmla="*/ 0 h 240"/>
                <a:gd name="T32" fmla="*/ 0 w 240"/>
                <a:gd name="T33" fmla="*/ 28 h 240"/>
                <a:gd name="T34" fmla="*/ 0 w 240"/>
                <a:gd name="T35" fmla="*/ 130 h 240"/>
                <a:gd name="T36" fmla="*/ 9 w 240"/>
                <a:gd name="T37" fmla="*/ 134 h 240"/>
                <a:gd name="T38" fmla="*/ 120 w 240"/>
                <a:gd name="T39" fmla="*/ 193 h 240"/>
                <a:gd name="T40" fmla="*/ 64 w 240"/>
                <a:gd name="T41" fmla="*/ 188 h 240"/>
                <a:gd name="T42" fmla="*/ 43 w 240"/>
                <a:gd name="T43" fmla="*/ 240 h 240"/>
                <a:gd name="T44" fmla="*/ 197 w 240"/>
                <a:gd name="T45" fmla="*/ 240 h 240"/>
                <a:gd name="T46" fmla="*/ 176 w 240"/>
                <a:gd name="T47" fmla="*/ 188 h 240"/>
                <a:gd name="T48" fmla="*/ 120 w 240"/>
                <a:gd name="T49" fmla="*/ 193 h 240"/>
                <a:gd name="T50" fmla="*/ 29 w 240"/>
                <a:gd name="T51" fmla="*/ 179 h 240"/>
                <a:gd name="T52" fmla="*/ 0 w 240"/>
                <a:gd name="T53" fmla="*/ 169 h 240"/>
                <a:gd name="T54" fmla="*/ 0 w 240"/>
                <a:gd name="T55" fmla="*/ 212 h 240"/>
                <a:gd name="T56" fmla="*/ 8 w 240"/>
                <a:gd name="T57" fmla="*/ 232 h 240"/>
                <a:gd name="T58" fmla="*/ 29 w 240"/>
                <a:gd name="T59" fmla="*/ 179 h 240"/>
                <a:gd name="T60" fmla="*/ 211 w 240"/>
                <a:gd name="T61" fmla="*/ 179 h 240"/>
                <a:gd name="T62" fmla="*/ 232 w 240"/>
                <a:gd name="T63" fmla="*/ 232 h 240"/>
                <a:gd name="T64" fmla="*/ 240 w 240"/>
                <a:gd name="T65" fmla="*/ 212 h 240"/>
                <a:gd name="T66" fmla="*/ 240 w 240"/>
                <a:gd name="T67" fmla="*/ 169 h 240"/>
                <a:gd name="T68" fmla="*/ 211 w 240"/>
                <a:gd name="T69" fmla="*/ 17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0" h="240">
                  <a:moveTo>
                    <a:pt x="120" y="47"/>
                  </a:moveTo>
                  <a:cubicBezTo>
                    <a:pt x="162" y="153"/>
                    <a:pt x="162" y="153"/>
                    <a:pt x="162" y="153"/>
                  </a:cubicBezTo>
                  <a:cubicBezTo>
                    <a:pt x="148" y="155"/>
                    <a:pt x="134" y="156"/>
                    <a:pt x="120" y="156"/>
                  </a:cubicBezTo>
                  <a:cubicBezTo>
                    <a:pt x="106" y="156"/>
                    <a:pt x="92" y="155"/>
                    <a:pt x="78" y="153"/>
                  </a:cubicBezTo>
                  <a:lnTo>
                    <a:pt x="120" y="47"/>
                  </a:lnTo>
                  <a:close/>
                  <a:moveTo>
                    <a:pt x="231" y="134"/>
                  </a:moveTo>
                  <a:cubicBezTo>
                    <a:pt x="240" y="130"/>
                    <a:pt x="240" y="130"/>
                    <a:pt x="240" y="130"/>
                  </a:cubicBezTo>
                  <a:cubicBezTo>
                    <a:pt x="240" y="28"/>
                    <a:pt x="240" y="28"/>
                    <a:pt x="240" y="28"/>
                  </a:cubicBezTo>
                  <a:cubicBezTo>
                    <a:pt x="240" y="12"/>
                    <a:pt x="228" y="0"/>
                    <a:pt x="212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98" y="145"/>
                    <a:pt x="198" y="145"/>
                    <a:pt x="198" y="145"/>
                  </a:cubicBezTo>
                  <a:cubicBezTo>
                    <a:pt x="209" y="142"/>
                    <a:pt x="220" y="138"/>
                    <a:pt x="231" y="134"/>
                  </a:cubicBezTo>
                  <a:close/>
                  <a:moveTo>
                    <a:pt x="9" y="134"/>
                  </a:moveTo>
                  <a:cubicBezTo>
                    <a:pt x="20" y="138"/>
                    <a:pt x="31" y="142"/>
                    <a:pt x="42" y="145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2" y="0"/>
                    <a:pt x="0" y="12"/>
                    <a:pt x="0" y="28"/>
                  </a:cubicBezTo>
                  <a:cubicBezTo>
                    <a:pt x="0" y="130"/>
                    <a:pt x="0" y="130"/>
                    <a:pt x="0" y="130"/>
                  </a:cubicBezTo>
                  <a:lnTo>
                    <a:pt x="9" y="134"/>
                  </a:lnTo>
                  <a:close/>
                  <a:moveTo>
                    <a:pt x="120" y="193"/>
                  </a:moveTo>
                  <a:cubicBezTo>
                    <a:pt x="101" y="193"/>
                    <a:pt x="83" y="191"/>
                    <a:pt x="64" y="188"/>
                  </a:cubicBezTo>
                  <a:cubicBezTo>
                    <a:pt x="43" y="240"/>
                    <a:pt x="43" y="240"/>
                    <a:pt x="43" y="240"/>
                  </a:cubicBezTo>
                  <a:cubicBezTo>
                    <a:pt x="197" y="240"/>
                    <a:pt x="197" y="240"/>
                    <a:pt x="197" y="240"/>
                  </a:cubicBezTo>
                  <a:cubicBezTo>
                    <a:pt x="176" y="188"/>
                    <a:pt x="176" y="188"/>
                    <a:pt x="176" y="188"/>
                  </a:cubicBezTo>
                  <a:cubicBezTo>
                    <a:pt x="158" y="191"/>
                    <a:pt x="139" y="193"/>
                    <a:pt x="120" y="193"/>
                  </a:cubicBezTo>
                  <a:close/>
                  <a:moveTo>
                    <a:pt x="29" y="179"/>
                  </a:moveTo>
                  <a:cubicBezTo>
                    <a:pt x="19" y="176"/>
                    <a:pt x="10" y="173"/>
                    <a:pt x="0" y="169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220"/>
                    <a:pt x="3" y="227"/>
                    <a:pt x="8" y="232"/>
                  </a:cubicBezTo>
                  <a:lnTo>
                    <a:pt x="29" y="179"/>
                  </a:lnTo>
                  <a:close/>
                  <a:moveTo>
                    <a:pt x="211" y="179"/>
                  </a:moveTo>
                  <a:cubicBezTo>
                    <a:pt x="232" y="232"/>
                    <a:pt x="232" y="232"/>
                    <a:pt x="232" y="232"/>
                  </a:cubicBezTo>
                  <a:cubicBezTo>
                    <a:pt x="237" y="227"/>
                    <a:pt x="240" y="220"/>
                    <a:pt x="240" y="212"/>
                  </a:cubicBezTo>
                  <a:cubicBezTo>
                    <a:pt x="240" y="169"/>
                    <a:pt x="240" y="169"/>
                    <a:pt x="240" y="169"/>
                  </a:cubicBezTo>
                  <a:cubicBezTo>
                    <a:pt x="230" y="173"/>
                    <a:pt x="221" y="176"/>
                    <a:pt x="211" y="1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14"/>
            <p:cNvSpPr>
              <a:spLocks noEditPoints="1"/>
            </p:cNvSpPr>
            <p:nvPr/>
          </p:nvSpPr>
          <p:spPr bwMode="auto">
            <a:xfrm>
              <a:off x="3956" y="2310"/>
              <a:ext cx="455" cy="457"/>
            </a:xfrm>
            <a:custGeom>
              <a:avLst/>
              <a:gdLst>
                <a:gd name="T0" fmla="*/ 212 w 240"/>
                <a:gd name="T1" fmla="*/ 0 h 240"/>
                <a:gd name="T2" fmla="*/ 27 w 240"/>
                <a:gd name="T3" fmla="*/ 0 h 240"/>
                <a:gd name="T4" fmla="*/ 0 w 240"/>
                <a:gd name="T5" fmla="*/ 28 h 240"/>
                <a:gd name="T6" fmla="*/ 0 w 240"/>
                <a:gd name="T7" fmla="*/ 212 h 240"/>
                <a:gd name="T8" fmla="*/ 27 w 240"/>
                <a:gd name="T9" fmla="*/ 240 h 240"/>
                <a:gd name="T10" fmla="*/ 212 w 240"/>
                <a:gd name="T11" fmla="*/ 240 h 240"/>
                <a:gd name="T12" fmla="*/ 240 w 240"/>
                <a:gd name="T13" fmla="*/ 212 h 240"/>
                <a:gd name="T14" fmla="*/ 240 w 240"/>
                <a:gd name="T15" fmla="*/ 28 h 240"/>
                <a:gd name="T16" fmla="*/ 212 w 240"/>
                <a:gd name="T17" fmla="*/ 0 h 240"/>
                <a:gd name="T18" fmla="*/ 196 w 240"/>
                <a:gd name="T19" fmla="*/ 177 h 240"/>
                <a:gd name="T20" fmla="*/ 198 w 240"/>
                <a:gd name="T21" fmla="*/ 180 h 240"/>
                <a:gd name="T22" fmla="*/ 198 w 240"/>
                <a:gd name="T23" fmla="*/ 200 h 240"/>
                <a:gd name="T24" fmla="*/ 194 w 240"/>
                <a:gd name="T25" fmla="*/ 204 h 240"/>
                <a:gd name="T26" fmla="*/ 173 w 240"/>
                <a:gd name="T27" fmla="*/ 204 h 240"/>
                <a:gd name="T28" fmla="*/ 171 w 240"/>
                <a:gd name="T29" fmla="*/ 203 h 240"/>
                <a:gd name="T30" fmla="*/ 155 w 240"/>
                <a:gd name="T31" fmla="*/ 188 h 240"/>
                <a:gd name="T32" fmla="*/ 84 w 240"/>
                <a:gd name="T33" fmla="*/ 188 h 240"/>
                <a:gd name="T34" fmla="*/ 68 w 240"/>
                <a:gd name="T35" fmla="*/ 203 h 240"/>
                <a:gd name="T36" fmla="*/ 66 w 240"/>
                <a:gd name="T37" fmla="*/ 204 h 240"/>
                <a:gd name="T38" fmla="*/ 45 w 240"/>
                <a:gd name="T39" fmla="*/ 204 h 240"/>
                <a:gd name="T40" fmla="*/ 42 w 240"/>
                <a:gd name="T41" fmla="*/ 200 h 240"/>
                <a:gd name="T42" fmla="*/ 42 w 240"/>
                <a:gd name="T43" fmla="*/ 180 h 240"/>
                <a:gd name="T44" fmla="*/ 43 w 240"/>
                <a:gd name="T45" fmla="*/ 177 h 240"/>
                <a:gd name="T46" fmla="*/ 57 w 240"/>
                <a:gd name="T47" fmla="*/ 163 h 240"/>
                <a:gd name="T48" fmla="*/ 38 w 240"/>
                <a:gd name="T49" fmla="*/ 113 h 240"/>
                <a:gd name="T50" fmla="*/ 120 w 240"/>
                <a:gd name="T51" fmla="*/ 36 h 240"/>
                <a:gd name="T52" fmla="*/ 201 w 240"/>
                <a:gd name="T53" fmla="*/ 113 h 240"/>
                <a:gd name="T54" fmla="*/ 182 w 240"/>
                <a:gd name="T55" fmla="*/ 163 h 240"/>
                <a:gd name="T56" fmla="*/ 196 w 240"/>
                <a:gd name="T57" fmla="*/ 177 h 240"/>
                <a:gd name="T58" fmla="*/ 168 w 240"/>
                <a:gd name="T59" fmla="*/ 115 h 240"/>
                <a:gd name="T60" fmla="*/ 155 w 240"/>
                <a:gd name="T61" fmla="*/ 145 h 240"/>
                <a:gd name="T62" fmla="*/ 120 w 240"/>
                <a:gd name="T63" fmla="*/ 158 h 240"/>
                <a:gd name="T64" fmla="*/ 85 w 240"/>
                <a:gd name="T65" fmla="*/ 145 h 240"/>
                <a:gd name="T66" fmla="*/ 71 w 240"/>
                <a:gd name="T67" fmla="*/ 115 h 240"/>
                <a:gd name="T68" fmla="*/ 120 w 240"/>
                <a:gd name="T69" fmla="*/ 71 h 240"/>
                <a:gd name="T70" fmla="*/ 168 w 240"/>
                <a:gd name="T71" fmla="*/ 115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240">
                  <a:moveTo>
                    <a:pt x="212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2"/>
                    <a:pt x="0" y="28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228"/>
                    <a:pt x="12" y="240"/>
                    <a:pt x="27" y="240"/>
                  </a:cubicBezTo>
                  <a:cubicBezTo>
                    <a:pt x="212" y="240"/>
                    <a:pt x="212" y="240"/>
                    <a:pt x="212" y="240"/>
                  </a:cubicBezTo>
                  <a:cubicBezTo>
                    <a:pt x="227" y="240"/>
                    <a:pt x="240" y="228"/>
                    <a:pt x="240" y="212"/>
                  </a:cubicBezTo>
                  <a:cubicBezTo>
                    <a:pt x="240" y="28"/>
                    <a:pt x="240" y="28"/>
                    <a:pt x="240" y="28"/>
                  </a:cubicBezTo>
                  <a:cubicBezTo>
                    <a:pt x="240" y="12"/>
                    <a:pt x="227" y="0"/>
                    <a:pt x="212" y="0"/>
                  </a:cubicBezTo>
                  <a:close/>
                  <a:moveTo>
                    <a:pt x="196" y="177"/>
                  </a:moveTo>
                  <a:cubicBezTo>
                    <a:pt x="197" y="178"/>
                    <a:pt x="198" y="179"/>
                    <a:pt x="198" y="180"/>
                  </a:cubicBezTo>
                  <a:cubicBezTo>
                    <a:pt x="198" y="200"/>
                    <a:pt x="198" y="200"/>
                    <a:pt x="198" y="200"/>
                  </a:cubicBezTo>
                  <a:cubicBezTo>
                    <a:pt x="198" y="203"/>
                    <a:pt x="196" y="204"/>
                    <a:pt x="194" y="204"/>
                  </a:cubicBezTo>
                  <a:cubicBezTo>
                    <a:pt x="173" y="204"/>
                    <a:pt x="173" y="204"/>
                    <a:pt x="173" y="204"/>
                  </a:cubicBezTo>
                  <a:cubicBezTo>
                    <a:pt x="172" y="204"/>
                    <a:pt x="171" y="204"/>
                    <a:pt x="171" y="203"/>
                  </a:cubicBezTo>
                  <a:cubicBezTo>
                    <a:pt x="155" y="188"/>
                    <a:pt x="155" y="188"/>
                    <a:pt x="155" y="188"/>
                  </a:cubicBezTo>
                  <a:cubicBezTo>
                    <a:pt x="84" y="188"/>
                    <a:pt x="84" y="188"/>
                    <a:pt x="84" y="188"/>
                  </a:cubicBezTo>
                  <a:cubicBezTo>
                    <a:pt x="68" y="203"/>
                    <a:pt x="68" y="203"/>
                    <a:pt x="68" y="203"/>
                  </a:cubicBezTo>
                  <a:cubicBezTo>
                    <a:pt x="68" y="204"/>
                    <a:pt x="67" y="204"/>
                    <a:pt x="66" y="204"/>
                  </a:cubicBezTo>
                  <a:cubicBezTo>
                    <a:pt x="45" y="204"/>
                    <a:pt x="45" y="204"/>
                    <a:pt x="45" y="204"/>
                  </a:cubicBezTo>
                  <a:cubicBezTo>
                    <a:pt x="43" y="204"/>
                    <a:pt x="42" y="203"/>
                    <a:pt x="42" y="200"/>
                  </a:cubicBezTo>
                  <a:cubicBezTo>
                    <a:pt x="42" y="180"/>
                    <a:pt x="42" y="180"/>
                    <a:pt x="42" y="180"/>
                  </a:cubicBezTo>
                  <a:cubicBezTo>
                    <a:pt x="42" y="179"/>
                    <a:pt x="42" y="178"/>
                    <a:pt x="43" y="177"/>
                  </a:cubicBezTo>
                  <a:cubicBezTo>
                    <a:pt x="57" y="163"/>
                    <a:pt x="57" y="163"/>
                    <a:pt x="57" y="163"/>
                  </a:cubicBezTo>
                  <a:cubicBezTo>
                    <a:pt x="45" y="150"/>
                    <a:pt x="38" y="132"/>
                    <a:pt x="38" y="113"/>
                  </a:cubicBezTo>
                  <a:cubicBezTo>
                    <a:pt x="38" y="70"/>
                    <a:pt x="74" y="36"/>
                    <a:pt x="120" y="36"/>
                  </a:cubicBezTo>
                  <a:cubicBezTo>
                    <a:pt x="165" y="36"/>
                    <a:pt x="201" y="70"/>
                    <a:pt x="201" y="113"/>
                  </a:cubicBezTo>
                  <a:cubicBezTo>
                    <a:pt x="201" y="132"/>
                    <a:pt x="194" y="150"/>
                    <a:pt x="182" y="163"/>
                  </a:cubicBezTo>
                  <a:lnTo>
                    <a:pt x="196" y="177"/>
                  </a:lnTo>
                  <a:close/>
                  <a:moveTo>
                    <a:pt x="168" y="115"/>
                  </a:moveTo>
                  <a:cubicBezTo>
                    <a:pt x="168" y="127"/>
                    <a:pt x="164" y="138"/>
                    <a:pt x="155" y="145"/>
                  </a:cubicBezTo>
                  <a:cubicBezTo>
                    <a:pt x="145" y="154"/>
                    <a:pt x="134" y="158"/>
                    <a:pt x="120" y="158"/>
                  </a:cubicBezTo>
                  <a:cubicBezTo>
                    <a:pt x="105" y="158"/>
                    <a:pt x="94" y="154"/>
                    <a:pt x="85" y="145"/>
                  </a:cubicBezTo>
                  <a:cubicBezTo>
                    <a:pt x="75" y="138"/>
                    <a:pt x="71" y="127"/>
                    <a:pt x="71" y="115"/>
                  </a:cubicBezTo>
                  <a:cubicBezTo>
                    <a:pt x="71" y="89"/>
                    <a:pt x="91" y="71"/>
                    <a:pt x="120" y="71"/>
                  </a:cubicBezTo>
                  <a:cubicBezTo>
                    <a:pt x="148" y="71"/>
                    <a:pt x="168" y="89"/>
                    <a:pt x="168" y="1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15"/>
            <p:cNvSpPr>
              <a:spLocks/>
            </p:cNvSpPr>
            <p:nvPr/>
          </p:nvSpPr>
          <p:spPr bwMode="auto">
            <a:xfrm>
              <a:off x="2138" y="2310"/>
              <a:ext cx="455" cy="457"/>
            </a:xfrm>
            <a:custGeom>
              <a:avLst/>
              <a:gdLst>
                <a:gd name="T0" fmla="*/ 227 w 240"/>
                <a:gd name="T1" fmla="*/ 0 h 240"/>
                <a:gd name="T2" fmla="*/ 13 w 240"/>
                <a:gd name="T3" fmla="*/ 0 h 240"/>
                <a:gd name="T4" fmla="*/ 0 w 240"/>
                <a:gd name="T5" fmla="*/ 13 h 240"/>
                <a:gd name="T6" fmla="*/ 0 w 240"/>
                <a:gd name="T7" fmla="*/ 227 h 240"/>
                <a:gd name="T8" fmla="*/ 13 w 240"/>
                <a:gd name="T9" fmla="*/ 240 h 240"/>
                <a:gd name="T10" fmla="*/ 128 w 240"/>
                <a:gd name="T11" fmla="*/ 240 h 240"/>
                <a:gd name="T12" fmla="*/ 128 w 240"/>
                <a:gd name="T13" fmla="*/ 147 h 240"/>
                <a:gd name="T14" fmla="*/ 97 w 240"/>
                <a:gd name="T15" fmla="*/ 147 h 240"/>
                <a:gd name="T16" fmla="*/ 97 w 240"/>
                <a:gd name="T17" fmla="*/ 111 h 240"/>
                <a:gd name="T18" fmla="*/ 128 w 240"/>
                <a:gd name="T19" fmla="*/ 111 h 240"/>
                <a:gd name="T20" fmla="*/ 128 w 240"/>
                <a:gd name="T21" fmla="*/ 84 h 240"/>
                <a:gd name="T22" fmla="*/ 175 w 240"/>
                <a:gd name="T23" fmla="*/ 36 h 240"/>
                <a:gd name="T24" fmla="*/ 203 w 240"/>
                <a:gd name="T25" fmla="*/ 38 h 240"/>
                <a:gd name="T26" fmla="*/ 203 w 240"/>
                <a:gd name="T27" fmla="*/ 70 h 240"/>
                <a:gd name="T28" fmla="*/ 183 w 240"/>
                <a:gd name="T29" fmla="*/ 70 h 240"/>
                <a:gd name="T30" fmla="*/ 165 w 240"/>
                <a:gd name="T31" fmla="*/ 88 h 240"/>
                <a:gd name="T32" fmla="*/ 165 w 240"/>
                <a:gd name="T33" fmla="*/ 111 h 240"/>
                <a:gd name="T34" fmla="*/ 201 w 240"/>
                <a:gd name="T35" fmla="*/ 111 h 240"/>
                <a:gd name="T36" fmla="*/ 197 w 240"/>
                <a:gd name="T37" fmla="*/ 147 h 240"/>
                <a:gd name="T38" fmla="*/ 165 w 240"/>
                <a:gd name="T39" fmla="*/ 147 h 240"/>
                <a:gd name="T40" fmla="*/ 165 w 240"/>
                <a:gd name="T41" fmla="*/ 240 h 240"/>
                <a:gd name="T42" fmla="*/ 227 w 240"/>
                <a:gd name="T43" fmla="*/ 240 h 240"/>
                <a:gd name="T44" fmla="*/ 240 w 240"/>
                <a:gd name="T45" fmla="*/ 227 h 240"/>
                <a:gd name="T46" fmla="*/ 240 w 240"/>
                <a:gd name="T47" fmla="*/ 13 h 240"/>
                <a:gd name="T48" fmla="*/ 227 w 240"/>
                <a:gd name="T49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0" h="240">
                  <a:moveTo>
                    <a:pt x="227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4"/>
                    <a:pt x="6" y="240"/>
                    <a:pt x="13" y="240"/>
                  </a:cubicBezTo>
                  <a:cubicBezTo>
                    <a:pt x="128" y="240"/>
                    <a:pt x="128" y="240"/>
                    <a:pt x="128" y="240"/>
                  </a:cubicBezTo>
                  <a:cubicBezTo>
                    <a:pt x="128" y="147"/>
                    <a:pt x="128" y="147"/>
                    <a:pt x="128" y="147"/>
                  </a:cubicBezTo>
                  <a:cubicBezTo>
                    <a:pt x="97" y="147"/>
                    <a:pt x="97" y="147"/>
                    <a:pt x="97" y="147"/>
                  </a:cubicBezTo>
                  <a:cubicBezTo>
                    <a:pt x="97" y="111"/>
                    <a:pt x="97" y="111"/>
                    <a:pt x="97" y="111"/>
                  </a:cubicBezTo>
                  <a:cubicBezTo>
                    <a:pt x="128" y="111"/>
                    <a:pt x="128" y="111"/>
                    <a:pt x="128" y="111"/>
                  </a:cubicBezTo>
                  <a:cubicBezTo>
                    <a:pt x="128" y="84"/>
                    <a:pt x="128" y="84"/>
                    <a:pt x="128" y="84"/>
                  </a:cubicBezTo>
                  <a:cubicBezTo>
                    <a:pt x="128" y="53"/>
                    <a:pt x="147" y="36"/>
                    <a:pt x="175" y="36"/>
                  </a:cubicBezTo>
                  <a:cubicBezTo>
                    <a:pt x="188" y="36"/>
                    <a:pt x="199" y="37"/>
                    <a:pt x="203" y="38"/>
                  </a:cubicBezTo>
                  <a:cubicBezTo>
                    <a:pt x="203" y="70"/>
                    <a:pt x="203" y="70"/>
                    <a:pt x="203" y="70"/>
                  </a:cubicBezTo>
                  <a:cubicBezTo>
                    <a:pt x="183" y="70"/>
                    <a:pt x="183" y="70"/>
                    <a:pt x="183" y="70"/>
                  </a:cubicBezTo>
                  <a:cubicBezTo>
                    <a:pt x="168" y="70"/>
                    <a:pt x="165" y="77"/>
                    <a:pt x="165" y="88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201" y="111"/>
                    <a:pt x="201" y="111"/>
                    <a:pt x="201" y="111"/>
                  </a:cubicBezTo>
                  <a:cubicBezTo>
                    <a:pt x="197" y="147"/>
                    <a:pt x="197" y="147"/>
                    <a:pt x="197" y="147"/>
                  </a:cubicBezTo>
                  <a:cubicBezTo>
                    <a:pt x="165" y="147"/>
                    <a:pt x="165" y="147"/>
                    <a:pt x="165" y="147"/>
                  </a:cubicBezTo>
                  <a:cubicBezTo>
                    <a:pt x="165" y="240"/>
                    <a:pt x="165" y="240"/>
                    <a:pt x="165" y="240"/>
                  </a:cubicBezTo>
                  <a:cubicBezTo>
                    <a:pt x="227" y="240"/>
                    <a:pt x="227" y="240"/>
                    <a:pt x="227" y="240"/>
                  </a:cubicBezTo>
                  <a:cubicBezTo>
                    <a:pt x="234" y="240"/>
                    <a:pt x="240" y="234"/>
                    <a:pt x="240" y="227"/>
                  </a:cubicBezTo>
                  <a:cubicBezTo>
                    <a:pt x="240" y="13"/>
                    <a:pt x="240" y="13"/>
                    <a:pt x="240" y="13"/>
                  </a:cubicBezTo>
                  <a:cubicBezTo>
                    <a:pt x="240" y="6"/>
                    <a:pt x="234" y="0"/>
                    <a:pt x="2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" name="Freeform 16"/>
            <p:cNvSpPr>
              <a:spLocks noEditPoints="1"/>
            </p:cNvSpPr>
            <p:nvPr/>
          </p:nvSpPr>
          <p:spPr bwMode="auto">
            <a:xfrm>
              <a:off x="3349" y="2310"/>
              <a:ext cx="455" cy="457"/>
            </a:xfrm>
            <a:custGeom>
              <a:avLst/>
              <a:gdLst>
                <a:gd name="T0" fmla="*/ 114 w 240"/>
                <a:gd name="T1" fmla="*/ 92 h 240"/>
                <a:gd name="T2" fmla="*/ 64 w 240"/>
                <a:gd name="T3" fmla="*/ 145 h 240"/>
                <a:gd name="T4" fmla="*/ 109 w 240"/>
                <a:gd name="T5" fmla="*/ 120 h 240"/>
                <a:gd name="T6" fmla="*/ 132 w 240"/>
                <a:gd name="T7" fmla="*/ 145 h 240"/>
                <a:gd name="T8" fmla="*/ 182 w 240"/>
                <a:gd name="T9" fmla="*/ 92 h 240"/>
                <a:gd name="T10" fmla="*/ 137 w 240"/>
                <a:gd name="T11" fmla="*/ 117 h 240"/>
                <a:gd name="T12" fmla="*/ 114 w 240"/>
                <a:gd name="T13" fmla="*/ 92 h 240"/>
                <a:gd name="T14" fmla="*/ 210 w 240"/>
                <a:gd name="T15" fmla="*/ 0 h 240"/>
                <a:gd name="T16" fmla="*/ 30 w 240"/>
                <a:gd name="T17" fmla="*/ 0 h 240"/>
                <a:gd name="T18" fmla="*/ 0 w 240"/>
                <a:gd name="T19" fmla="*/ 30 h 240"/>
                <a:gd name="T20" fmla="*/ 0 w 240"/>
                <a:gd name="T21" fmla="*/ 210 h 240"/>
                <a:gd name="T22" fmla="*/ 30 w 240"/>
                <a:gd name="T23" fmla="*/ 240 h 240"/>
                <a:gd name="T24" fmla="*/ 210 w 240"/>
                <a:gd name="T25" fmla="*/ 240 h 240"/>
                <a:gd name="T26" fmla="*/ 240 w 240"/>
                <a:gd name="T27" fmla="*/ 210 h 240"/>
                <a:gd name="T28" fmla="*/ 240 w 240"/>
                <a:gd name="T29" fmla="*/ 30 h 240"/>
                <a:gd name="T30" fmla="*/ 210 w 240"/>
                <a:gd name="T31" fmla="*/ 0 h 240"/>
                <a:gd name="T32" fmla="*/ 123 w 240"/>
                <a:gd name="T33" fmla="*/ 200 h 240"/>
                <a:gd name="T34" fmla="*/ 97 w 240"/>
                <a:gd name="T35" fmla="*/ 196 h 240"/>
                <a:gd name="T36" fmla="*/ 66 w 240"/>
                <a:gd name="T37" fmla="*/ 213 h 240"/>
                <a:gd name="T38" fmla="*/ 66 w 240"/>
                <a:gd name="T39" fmla="*/ 181 h 240"/>
                <a:gd name="T40" fmla="*/ 33 w 240"/>
                <a:gd name="T41" fmla="*/ 115 h 240"/>
                <a:gd name="T42" fmla="*/ 123 w 240"/>
                <a:gd name="T43" fmla="*/ 31 h 240"/>
                <a:gd name="T44" fmla="*/ 214 w 240"/>
                <a:gd name="T45" fmla="*/ 115 h 240"/>
                <a:gd name="T46" fmla="*/ 123 w 240"/>
                <a:gd name="T47" fmla="*/ 20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0" h="240">
                  <a:moveTo>
                    <a:pt x="114" y="92"/>
                  </a:moveTo>
                  <a:cubicBezTo>
                    <a:pt x="64" y="145"/>
                    <a:pt x="64" y="145"/>
                    <a:pt x="64" y="145"/>
                  </a:cubicBezTo>
                  <a:cubicBezTo>
                    <a:pt x="109" y="120"/>
                    <a:pt x="109" y="120"/>
                    <a:pt x="109" y="120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182" y="92"/>
                    <a:pt x="182" y="92"/>
                    <a:pt x="182" y="92"/>
                  </a:cubicBezTo>
                  <a:cubicBezTo>
                    <a:pt x="137" y="117"/>
                    <a:pt x="137" y="117"/>
                    <a:pt x="137" y="117"/>
                  </a:cubicBezTo>
                  <a:lnTo>
                    <a:pt x="114" y="92"/>
                  </a:lnTo>
                  <a:close/>
                  <a:moveTo>
                    <a:pt x="210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0" y="13"/>
                    <a:pt x="0" y="30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0" y="227"/>
                    <a:pt x="13" y="240"/>
                    <a:pt x="30" y="240"/>
                  </a:cubicBezTo>
                  <a:cubicBezTo>
                    <a:pt x="210" y="240"/>
                    <a:pt x="210" y="240"/>
                    <a:pt x="210" y="240"/>
                  </a:cubicBezTo>
                  <a:cubicBezTo>
                    <a:pt x="227" y="240"/>
                    <a:pt x="240" y="227"/>
                    <a:pt x="240" y="210"/>
                  </a:cubicBezTo>
                  <a:cubicBezTo>
                    <a:pt x="240" y="30"/>
                    <a:pt x="240" y="30"/>
                    <a:pt x="240" y="30"/>
                  </a:cubicBezTo>
                  <a:cubicBezTo>
                    <a:pt x="240" y="13"/>
                    <a:pt x="227" y="0"/>
                    <a:pt x="210" y="0"/>
                  </a:cubicBezTo>
                  <a:moveTo>
                    <a:pt x="123" y="200"/>
                  </a:moveTo>
                  <a:cubicBezTo>
                    <a:pt x="114" y="200"/>
                    <a:pt x="105" y="199"/>
                    <a:pt x="97" y="196"/>
                  </a:cubicBezTo>
                  <a:cubicBezTo>
                    <a:pt x="66" y="213"/>
                    <a:pt x="66" y="213"/>
                    <a:pt x="66" y="213"/>
                  </a:cubicBezTo>
                  <a:cubicBezTo>
                    <a:pt x="66" y="181"/>
                    <a:pt x="66" y="181"/>
                    <a:pt x="66" y="181"/>
                  </a:cubicBezTo>
                  <a:cubicBezTo>
                    <a:pt x="46" y="166"/>
                    <a:pt x="33" y="142"/>
                    <a:pt x="33" y="115"/>
                  </a:cubicBezTo>
                  <a:cubicBezTo>
                    <a:pt x="33" y="69"/>
                    <a:pt x="73" y="31"/>
                    <a:pt x="123" y="31"/>
                  </a:cubicBezTo>
                  <a:cubicBezTo>
                    <a:pt x="173" y="31"/>
                    <a:pt x="214" y="69"/>
                    <a:pt x="214" y="115"/>
                  </a:cubicBezTo>
                  <a:cubicBezTo>
                    <a:pt x="214" y="162"/>
                    <a:pt x="173" y="200"/>
                    <a:pt x="123" y="20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" name="Freeform 18"/>
            <p:cNvSpPr>
              <a:spLocks noEditPoints="1"/>
            </p:cNvSpPr>
            <p:nvPr/>
          </p:nvSpPr>
          <p:spPr bwMode="auto">
            <a:xfrm>
              <a:off x="2742" y="2310"/>
              <a:ext cx="455" cy="457"/>
            </a:xfrm>
            <a:custGeom>
              <a:avLst/>
              <a:gdLst>
                <a:gd name="T0" fmla="*/ 120 w 240"/>
                <a:gd name="T1" fmla="*/ 22 h 240"/>
                <a:gd name="T2" fmla="*/ 169 w 240"/>
                <a:gd name="T3" fmla="*/ 22 h 240"/>
                <a:gd name="T4" fmla="*/ 191 w 240"/>
                <a:gd name="T5" fmla="*/ 26 h 240"/>
                <a:gd name="T6" fmla="*/ 205 w 240"/>
                <a:gd name="T7" fmla="*/ 35 h 240"/>
                <a:gd name="T8" fmla="*/ 214 w 240"/>
                <a:gd name="T9" fmla="*/ 49 h 240"/>
                <a:gd name="T10" fmla="*/ 218 w 240"/>
                <a:gd name="T11" fmla="*/ 71 h 240"/>
                <a:gd name="T12" fmla="*/ 219 w 240"/>
                <a:gd name="T13" fmla="*/ 120 h 240"/>
                <a:gd name="T14" fmla="*/ 218 w 240"/>
                <a:gd name="T15" fmla="*/ 168 h 240"/>
                <a:gd name="T16" fmla="*/ 214 w 240"/>
                <a:gd name="T17" fmla="*/ 191 h 240"/>
                <a:gd name="T18" fmla="*/ 205 w 240"/>
                <a:gd name="T19" fmla="*/ 204 h 240"/>
                <a:gd name="T20" fmla="*/ 191 w 240"/>
                <a:gd name="T21" fmla="*/ 213 h 240"/>
                <a:gd name="T22" fmla="*/ 169 w 240"/>
                <a:gd name="T23" fmla="*/ 218 h 240"/>
                <a:gd name="T24" fmla="*/ 120 w 240"/>
                <a:gd name="T25" fmla="*/ 218 h 240"/>
                <a:gd name="T26" fmla="*/ 72 w 240"/>
                <a:gd name="T27" fmla="*/ 218 h 240"/>
                <a:gd name="T28" fmla="*/ 50 w 240"/>
                <a:gd name="T29" fmla="*/ 213 h 240"/>
                <a:gd name="T30" fmla="*/ 36 w 240"/>
                <a:gd name="T31" fmla="*/ 204 h 240"/>
                <a:gd name="T32" fmla="*/ 27 w 240"/>
                <a:gd name="T33" fmla="*/ 191 h 240"/>
                <a:gd name="T34" fmla="*/ 23 w 240"/>
                <a:gd name="T35" fmla="*/ 168 h 240"/>
                <a:gd name="T36" fmla="*/ 22 w 240"/>
                <a:gd name="T37" fmla="*/ 120 h 240"/>
                <a:gd name="T38" fmla="*/ 23 w 240"/>
                <a:gd name="T39" fmla="*/ 71 h 240"/>
                <a:gd name="T40" fmla="*/ 27 w 240"/>
                <a:gd name="T41" fmla="*/ 49 h 240"/>
                <a:gd name="T42" fmla="*/ 36 w 240"/>
                <a:gd name="T43" fmla="*/ 35 h 240"/>
                <a:gd name="T44" fmla="*/ 50 w 240"/>
                <a:gd name="T45" fmla="*/ 26 h 240"/>
                <a:gd name="T46" fmla="*/ 72 w 240"/>
                <a:gd name="T47" fmla="*/ 22 h 240"/>
                <a:gd name="T48" fmla="*/ 120 w 240"/>
                <a:gd name="T49" fmla="*/ 22 h 240"/>
                <a:gd name="T50" fmla="*/ 120 w 240"/>
                <a:gd name="T51" fmla="*/ 0 h 240"/>
                <a:gd name="T52" fmla="*/ 71 w 240"/>
                <a:gd name="T53" fmla="*/ 1 h 240"/>
                <a:gd name="T54" fmla="*/ 42 w 240"/>
                <a:gd name="T55" fmla="*/ 6 h 240"/>
                <a:gd name="T56" fmla="*/ 21 w 240"/>
                <a:gd name="T57" fmla="*/ 20 h 240"/>
                <a:gd name="T58" fmla="*/ 7 w 240"/>
                <a:gd name="T59" fmla="*/ 41 h 240"/>
                <a:gd name="T60" fmla="*/ 1 w 240"/>
                <a:gd name="T61" fmla="*/ 70 h 240"/>
                <a:gd name="T62" fmla="*/ 0 w 240"/>
                <a:gd name="T63" fmla="*/ 120 h 240"/>
                <a:gd name="T64" fmla="*/ 1 w 240"/>
                <a:gd name="T65" fmla="*/ 169 h 240"/>
                <a:gd name="T66" fmla="*/ 7 w 240"/>
                <a:gd name="T67" fmla="*/ 199 h 240"/>
                <a:gd name="T68" fmla="*/ 21 w 240"/>
                <a:gd name="T69" fmla="*/ 220 h 240"/>
                <a:gd name="T70" fmla="*/ 42 w 240"/>
                <a:gd name="T71" fmla="*/ 234 h 240"/>
                <a:gd name="T72" fmla="*/ 71 w 240"/>
                <a:gd name="T73" fmla="*/ 239 h 240"/>
                <a:gd name="T74" fmla="*/ 120 w 240"/>
                <a:gd name="T75" fmla="*/ 240 h 240"/>
                <a:gd name="T76" fmla="*/ 170 w 240"/>
                <a:gd name="T77" fmla="*/ 239 h 240"/>
                <a:gd name="T78" fmla="*/ 199 w 240"/>
                <a:gd name="T79" fmla="*/ 234 h 240"/>
                <a:gd name="T80" fmla="*/ 220 w 240"/>
                <a:gd name="T81" fmla="*/ 220 h 240"/>
                <a:gd name="T82" fmla="*/ 234 w 240"/>
                <a:gd name="T83" fmla="*/ 199 h 240"/>
                <a:gd name="T84" fmla="*/ 240 w 240"/>
                <a:gd name="T85" fmla="*/ 169 h 240"/>
                <a:gd name="T86" fmla="*/ 240 w 240"/>
                <a:gd name="T87" fmla="*/ 120 h 240"/>
                <a:gd name="T88" fmla="*/ 240 w 240"/>
                <a:gd name="T89" fmla="*/ 70 h 240"/>
                <a:gd name="T90" fmla="*/ 234 w 240"/>
                <a:gd name="T91" fmla="*/ 41 h 240"/>
                <a:gd name="T92" fmla="*/ 220 w 240"/>
                <a:gd name="T93" fmla="*/ 20 h 240"/>
                <a:gd name="T94" fmla="*/ 199 w 240"/>
                <a:gd name="T95" fmla="*/ 6 h 240"/>
                <a:gd name="T96" fmla="*/ 170 w 240"/>
                <a:gd name="T97" fmla="*/ 1 h 240"/>
                <a:gd name="T98" fmla="*/ 120 w 240"/>
                <a:gd name="T99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0" h="240">
                  <a:moveTo>
                    <a:pt x="120" y="22"/>
                  </a:moveTo>
                  <a:cubicBezTo>
                    <a:pt x="152" y="22"/>
                    <a:pt x="156" y="22"/>
                    <a:pt x="169" y="22"/>
                  </a:cubicBezTo>
                  <a:cubicBezTo>
                    <a:pt x="181" y="23"/>
                    <a:pt x="187" y="25"/>
                    <a:pt x="191" y="26"/>
                  </a:cubicBezTo>
                  <a:cubicBezTo>
                    <a:pt x="197" y="29"/>
                    <a:pt x="201" y="31"/>
                    <a:pt x="205" y="35"/>
                  </a:cubicBezTo>
                  <a:cubicBezTo>
                    <a:pt x="209" y="40"/>
                    <a:pt x="212" y="44"/>
                    <a:pt x="214" y="49"/>
                  </a:cubicBezTo>
                  <a:cubicBezTo>
                    <a:pt x="216" y="53"/>
                    <a:pt x="218" y="60"/>
                    <a:pt x="218" y="71"/>
                  </a:cubicBezTo>
                  <a:cubicBezTo>
                    <a:pt x="219" y="84"/>
                    <a:pt x="219" y="88"/>
                    <a:pt x="219" y="120"/>
                  </a:cubicBezTo>
                  <a:cubicBezTo>
                    <a:pt x="219" y="152"/>
                    <a:pt x="219" y="156"/>
                    <a:pt x="218" y="168"/>
                  </a:cubicBezTo>
                  <a:cubicBezTo>
                    <a:pt x="218" y="180"/>
                    <a:pt x="216" y="186"/>
                    <a:pt x="214" y="191"/>
                  </a:cubicBezTo>
                  <a:cubicBezTo>
                    <a:pt x="212" y="196"/>
                    <a:pt x="209" y="200"/>
                    <a:pt x="205" y="204"/>
                  </a:cubicBezTo>
                  <a:cubicBezTo>
                    <a:pt x="201" y="209"/>
                    <a:pt x="197" y="211"/>
                    <a:pt x="191" y="213"/>
                  </a:cubicBezTo>
                  <a:cubicBezTo>
                    <a:pt x="187" y="215"/>
                    <a:pt x="181" y="217"/>
                    <a:pt x="169" y="218"/>
                  </a:cubicBezTo>
                  <a:cubicBezTo>
                    <a:pt x="156" y="218"/>
                    <a:pt x="152" y="218"/>
                    <a:pt x="120" y="218"/>
                  </a:cubicBezTo>
                  <a:cubicBezTo>
                    <a:pt x="88" y="218"/>
                    <a:pt x="85" y="218"/>
                    <a:pt x="72" y="218"/>
                  </a:cubicBezTo>
                  <a:cubicBezTo>
                    <a:pt x="60" y="217"/>
                    <a:pt x="54" y="215"/>
                    <a:pt x="50" y="213"/>
                  </a:cubicBezTo>
                  <a:cubicBezTo>
                    <a:pt x="44" y="211"/>
                    <a:pt x="40" y="209"/>
                    <a:pt x="36" y="204"/>
                  </a:cubicBezTo>
                  <a:cubicBezTo>
                    <a:pt x="32" y="200"/>
                    <a:pt x="29" y="196"/>
                    <a:pt x="27" y="191"/>
                  </a:cubicBezTo>
                  <a:cubicBezTo>
                    <a:pt x="25" y="186"/>
                    <a:pt x="23" y="180"/>
                    <a:pt x="23" y="168"/>
                  </a:cubicBezTo>
                  <a:cubicBezTo>
                    <a:pt x="22" y="156"/>
                    <a:pt x="22" y="152"/>
                    <a:pt x="22" y="120"/>
                  </a:cubicBezTo>
                  <a:cubicBezTo>
                    <a:pt x="22" y="88"/>
                    <a:pt x="22" y="84"/>
                    <a:pt x="23" y="71"/>
                  </a:cubicBezTo>
                  <a:cubicBezTo>
                    <a:pt x="23" y="60"/>
                    <a:pt x="25" y="53"/>
                    <a:pt x="27" y="49"/>
                  </a:cubicBezTo>
                  <a:cubicBezTo>
                    <a:pt x="29" y="44"/>
                    <a:pt x="32" y="40"/>
                    <a:pt x="36" y="35"/>
                  </a:cubicBezTo>
                  <a:cubicBezTo>
                    <a:pt x="40" y="31"/>
                    <a:pt x="44" y="29"/>
                    <a:pt x="50" y="26"/>
                  </a:cubicBezTo>
                  <a:cubicBezTo>
                    <a:pt x="54" y="25"/>
                    <a:pt x="60" y="23"/>
                    <a:pt x="72" y="22"/>
                  </a:cubicBezTo>
                  <a:cubicBezTo>
                    <a:pt x="85" y="22"/>
                    <a:pt x="88" y="22"/>
                    <a:pt x="120" y="22"/>
                  </a:cubicBezTo>
                  <a:moveTo>
                    <a:pt x="120" y="0"/>
                  </a:moveTo>
                  <a:cubicBezTo>
                    <a:pt x="88" y="0"/>
                    <a:pt x="84" y="0"/>
                    <a:pt x="71" y="1"/>
                  </a:cubicBezTo>
                  <a:cubicBezTo>
                    <a:pt x="58" y="1"/>
                    <a:pt x="49" y="3"/>
                    <a:pt x="42" y="6"/>
                  </a:cubicBezTo>
                  <a:cubicBezTo>
                    <a:pt x="34" y="9"/>
                    <a:pt x="27" y="13"/>
                    <a:pt x="21" y="20"/>
                  </a:cubicBezTo>
                  <a:cubicBezTo>
                    <a:pt x="14" y="27"/>
                    <a:pt x="10" y="33"/>
                    <a:pt x="7" y="41"/>
                  </a:cubicBezTo>
                  <a:cubicBezTo>
                    <a:pt x="4" y="49"/>
                    <a:pt x="2" y="58"/>
                    <a:pt x="1" y="70"/>
                  </a:cubicBezTo>
                  <a:cubicBezTo>
                    <a:pt x="1" y="83"/>
                    <a:pt x="0" y="87"/>
                    <a:pt x="0" y="120"/>
                  </a:cubicBezTo>
                  <a:cubicBezTo>
                    <a:pt x="0" y="153"/>
                    <a:pt x="1" y="157"/>
                    <a:pt x="1" y="169"/>
                  </a:cubicBezTo>
                  <a:cubicBezTo>
                    <a:pt x="2" y="182"/>
                    <a:pt x="4" y="191"/>
                    <a:pt x="7" y="199"/>
                  </a:cubicBezTo>
                  <a:cubicBezTo>
                    <a:pt x="10" y="206"/>
                    <a:pt x="14" y="213"/>
                    <a:pt x="21" y="220"/>
                  </a:cubicBezTo>
                  <a:cubicBezTo>
                    <a:pt x="27" y="226"/>
                    <a:pt x="34" y="231"/>
                    <a:pt x="42" y="234"/>
                  </a:cubicBezTo>
                  <a:cubicBezTo>
                    <a:pt x="49" y="237"/>
                    <a:pt x="58" y="239"/>
                    <a:pt x="71" y="239"/>
                  </a:cubicBezTo>
                  <a:cubicBezTo>
                    <a:pt x="84" y="240"/>
                    <a:pt x="88" y="240"/>
                    <a:pt x="120" y="240"/>
                  </a:cubicBezTo>
                  <a:cubicBezTo>
                    <a:pt x="153" y="240"/>
                    <a:pt x="157" y="240"/>
                    <a:pt x="170" y="239"/>
                  </a:cubicBezTo>
                  <a:cubicBezTo>
                    <a:pt x="183" y="239"/>
                    <a:pt x="191" y="237"/>
                    <a:pt x="199" y="234"/>
                  </a:cubicBezTo>
                  <a:cubicBezTo>
                    <a:pt x="207" y="231"/>
                    <a:pt x="214" y="226"/>
                    <a:pt x="220" y="220"/>
                  </a:cubicBezTo>
                  <a:cubicBezTo>
                    <a:pt x="227" y="213"/>
                    <a:pt x="231" y="206"/>
                    <a:pt x="234" y="199"/>
                  </a:cubicBezTo>
                  <a:cubicBezTo>
                    <a:pt x="237" y="191"/>
                    <a:pt x="239" y="182"/>
                    <a:pt x="240" y="169"/>
                  </a:cubicBezTo>
                  <a:cubicBezTo>
                    <a:pt x="240" y="157"/>
                    <a:pt x="240" y="153"/>
                    <a:pt x="240" y="120"/>
                  </a:cubicBezTo>
                  <a:cubicBezTo>
                    <a:pt x="240" y="87"/>
                    <a:pt x="240" y="83"/>
                    <a:pt x="240" y="70"/>
                  </a:cubicBezTo>
                  <a:cubicBezTo>
                    <a:pt x="239" y="58"/>
                    <a:pt x="237" y="49"/>
                    <a:pt x="234" y="41"/>
                  </a:cubicBezTo>
                  <a:cubicBezTo>
                    <a:pt x="231" y="33"/>
                    <a:pt x="227" y="27"/>
                    <a:pt x="220" y="20"/>
                  </a:cubicBezTo>
                  <a:cubicBezTo>
                    <a:pt x="214" y="13"/>
                    <a:pt x="207" y="9"/>
                    <a:pt x="199" y="6"/>
                  </a:cubicBezTo>
                  <a:cubicBezTo>
                    <a:pt x="191" y="3"/>
                    <a:pt x="183" y="1"/>
                    <a:pt x="170" y="1"/>
                  </a:cubicBezTo>
                  <a:cubicBezTo>
                    <a:pt x="157" y="0"/>
                    <a:pt x="153" y="0"/>
                    <a:pt x="1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19"/>
            <p:cNvSpPr>
              <a:spLocks noEditPoints="1"/>
            </p:cNvSpPr>
            <p:nvPr/>
          </p:nvSpPr>
          <p:spPr bwMode="auto">
            <a:xfrm>
              <a:off x="2854" y="2421"/>
              <a:ext cx="233" cy="236"/>
            </a:xfrm>
            <a:custGeom>
              <a:avLst/>
              <a:gdLst>
                <a:gd name="T0" fmla="*/ 61 w 123"/>
                <a:gd name="T1" fmla="*/ 0 h 124"/>
                <a:gd name="T2" fmla="*/ 0 w 123"/>
                <a:gd name="T3" fmla="*/ 62 h 124"/>
                <a:gd name="T4" fmla="*/ 61 w 123"/>
                <a:gd name="T5" fmla="*/ 124 h 124"/>
                <a:gd name="T6" fmla="*/ 123 w 123"/>
                <a:gd name="T7" fmla="*/ 62 h 124"/>
                <a:gd name="T8" fmla="*/ 61 w 123"/>
                <a:gd name="T9" fmla="*/ 0 h 124"/>
                <a:gd name="T10" fmla="*/ 61 w 123"/>
                <a:gd name="T11" fmla="*/ 102 h 124"/>
                <a:gd name="T12" fmla="*/ 21 w 123"/>
                <a:gd name="T13" fmla="*/ 62 h 124"/>
                <a:gd name="T14" fmla="*/ 61 w 123"/>
                <a:gd name="T15" fmla="*/ 22 h 124"/>
                <a:gd name="T16" fmla="*/ 101 w 123"/>
                <a:gd name="T17" fmla="*/ 62 h 124"/>
                <a:gd name="T18" fmla="*/ 61 w 123"/>
                <a:gd name="T19" fmla="*/ 10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124">
                  <a:moveTo>
                    <a:pt x="61" y="0"/>
                  </a:moveTo>
                  <a:cubicBezTo>
                    <a:pt x="27" y="0"/>
                    <a:pt x="0" y="28"/>
                    <a:pt x="0" y="62"/>
                  </a:cubicBezTo>
                  <a:cubicBezTo>
                    <a:pt x="0" y="96"/>
                    <a:pt x="27" y="124"/>
                    <a:pt x="61" y="124"/>
                  </a:cubicBezTo>
                  <a:cubicBezTo>
                    <a:pt x="95" y="124"/>
                    <a:pt x="123" y="96"/>
                    <a:pt x="123" y="62"/>
                  </a:cubicBezTo>
                  <a:cubicBezTo>
                    <a:pt x="123" y="28"/>
                    <a:pt x="95" y="0"/>
                    <a:pt x="61" y="0"/>
                  </a:cubicBezTo>
                  <a:close/>
                  <a:moveTo>
                    <a:pt x="61" y="102"/>
                  </a:moveTo>
                  <a:cubicBezTo>
                    <a:pt x="39" y="102"/>
                    <a:pt x="21" y="84"/>
                    <a:pt x="21" y="62"/>
                  </a:cubicBezTo>
                  <a:cubicBezTo>
                    <a:pt x="21" y="40"/>
                    <a:pt x="39" y="22"/>
                    <a:pt x="61" y="22"/>
                  </a:cubicBezTo>
                  <a:cubicBezTo>
                    <a:pt x="83" y="22"/>
                    <a:pt x="101" y="40"/>
                    <a:pt x="101" y="62"/>
                  </a:cubicBezTo>
                  <a:cubicBezTo>
                    <a:pt x="101" y="84"/>
                    <a:pt x="83" y="102"/>
                    <a:pt x="61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Oval 20"/>
            <p:cNvSpPr>
              <a:spLocks noChangeArrowheads="1"/>
            </p:cNvSpPr>
            <p:nvPr/>
          </p:nvSpPr>
          <p:spPr bwMode="auto">
            <a:xfrm>
              <a:off x="3065" y="2388"/>
              <a:ext cx="55" cy="5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77953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69" name="TextBox 68"/>
          <p:cNvSpPr txBox="1"/>
          <p:nvPr/>
        </p:nvSpPr>
        <p:spPr>
          <a:xfrm>
            <a:off x="351436" y="1948578"/>
            <a:ext cx="1148912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1380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583" y="4756162"/>
            <a:ext cx="1382835" cy="267700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C0B4E-D9EF-4C4F-9C10-072F28A9D9AE}" type="datetime1">
              <a:rPr lang="en-US" smtClean="0"/>
              <a:t>7/3/2018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D3E2E5-4824-4C31-AB9E-BF329854FC3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9663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Dark Background Plai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0"/>
            <a:ext cx="12192000" cy="6858000"/>
          </a:xfrm>
          <a:solidFill>
            <a:srgbClr val="4267B2">
              <a:alpha val="20000"/>
            </a:srgbClr>
          </a:solidFill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300"/>
            </a:lvl1pPr>
            <a:lvl2pPr marL="0" indent="0">
              <a:spcBef>
                <a:spcPts val="0"/>
              </a:spcBef>
              <a:buNone/>
              <a:defRPr sz="300"/>
            </a:lvl2pPr>
            <a:lvl3pPr marL="0" indent="0">
              <a:spcBef>
                <a:spcPts val="0"/>
              </a:spcBef>
              <a:buNone/>
              <a:defRPr sz="300"/>
            </a:lvl3pPr>
            <a:lvl4pPr marL="0" indent="0">
              <a:spcBef>
                <a:spcPts val="0"/>
              </a:spcBef>
              <a:buNone/>
              <a:defRPr sz="300"/>
            </a:lvl4pPr>
            <a:lvl5pPr marL="0" indent="0">
              <a:spcBef>
                <a:spcPts val="0"/>
              </a:spcBef>
              <a:buNone/>
              <a:defRPr sz="300"/>
            </a:lvl5pPr>
            <a:lvl6pPr marL="0" indent="0">
              <a:spcBef>
                <a:spcPts val="0"/>
              </a:spcBef>
              <a:buNone/>
              <a:defRPr sz="300"/>
            </a:lvl6pPr>
            <a:lvl7pPr marL="0" indent="0">
              <a:spcBef>
                <a:spcPts val="0"/>
              </a:spcBef>
              <a:buNone/>
              <a:defRPr sz="300"/>
            </a:lvl7pPr>
            <a:lvl8pPr marL="0" indent="0">
              <a:spcBef>
                <a:spcPts val="0"/>
              </a:spcBef>
              <a:buNone/>
              <a:defRPr sz="300"/>
            </a:lvl8pPr>
            <a:lvl9pPr marL="0" indent="0">
              <a:spcBef>
                <a:spcPts val="0"/>
              </a:spcBef>
              <a:buNone/>
              <a:defRPr sz="300"/>
            </a:lvl9pPr>
          </a:lstStyle>
          <a:p>
            <a:pPr lvl="0"/>
            <a:r>
              <a:t> </a:t>
            </a:r>
          </a:p>
        </p:txBody>
      </p:sp>
      <p:sp>
        <p:nvSpPr>
          <p:cNvPr id="3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10304509" y="5816601"/>
            <a:ext cx="1273578" cy="535526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" cap="none" spc="0" baseline="0">
                <a:solidFill>
                  <a:schemeClr val="bg1">
                    <a:alpha val="0"/>
                  </a:schemeClr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" cap="none" spc="0" baseline="0">
                <a:solidFill>
                  <a:schemeClr val="bg1">
                    <a:alpha val="0"/>
                  </a:schemeClr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" cap="none" spc="0" baseline="0">
                <a:solidFill>
                  <a:schemeClr val="bg1">
                    <a:alpha val="0"/>
                  </a:schemeClr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" cap="none" spc="0" baseline="0">
                <a:solidFill>
                  <a:schemeClr val="bg1">
                    <a:alpha val="0"/>
                  </a:schemeClr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" cap="none" spc="0" baseline="0">
                <a:solidFill>
                  <a:schemeClr val="bg1">
                    <a:alpha val="0"/>
                  </a:schemeClr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" cap="none" spc="0" baseline="0">
                <a:solidFill>
                  <a:schemeClr val="bg1">
                    <a:alpha val="0"/>
                  </a:schemeClr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" cap="none" spc="0" baseline="0">
                <a:solidFill>
                  <a:schemeClr val="bg1">
                    <a:alpha val="0"/>
                  </a:schemeClr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" cap="none" spc="0" baseline="0">
                <a:solidFill>
                  <a:schemeClr val="bg1">
                    <a:alpha val="0"/>
                  </a:schemeClr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" cap="none" spc="0" baseline="0">
                <a:solidFill>
                  <a:schemeClr val="bg1">
                    <a:alpha val="0"/>
                  </a:schemeClr>
                </a:solidFill>
                <a:latin typeface="+mn-lt"/>
              </a:defRPr>
            </a:lvl9pPr>
          </a:lstStyle>
          <a:p>
            <a:pPr lvl="0"/>
            <a:r>
              <a:t>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-1074420" y="2491408"/>
            <a:ext cx="10744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>
                <a:solidFill>
                  <a:srgbClr val="595959"/>
                </a:solidFill>
              </a:rPr>
              <a:t>3</a:t>
            </a:r>
            <a:r>
              <a:rPr sz="1200" baseline="0">
                <a:solidFill>
                  <a:srgbClr val="595959"/>
                </a:solidFill>
              </a:rPr>
              <a:t> Lines </a:t>
            </a:r>
            <a:r>
              <a:rPr sz="1200">
                <a:solidFill>
                  <a:srgbClr val="595959"/>
                </a:solidFill>
              </a:rPr>
              <a:t>&gt;</a:t>
            </a:r>
            <a:r>
              <a:rPr sz="1200" baseline="0">
                <a:solidFill>
                  <a:srgbClr val="595959"/>
                </a:solidFill>
              </a:rPr>
              <a:t> </a:t>
            </a:r>
            <a:endParaRPr sz="1200">
              <a:solidFill>
                <a:srgbClr val="595959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-1074420" y="3042271"/>
            <a:ext cx="10744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>
                <a:solidFill>
                  <a:srgbClr val="595959"/>
                </a:solidFill>
              </a:rPr>
              <a:t>2 Lines </a:t>
            </a:r>
            <a:r>
              <a:rPr sz="1200">
                <a:solidFill>
                  <a:srgbClr val="595959"/>
                </a:solidFill>
              </a:rPr>
              <a:t>&gt;</a:t>
            </a:r>
            <a:r>
              <a:rPr sz="1200" baseline="0">
                <a:solidFill>
                  <a:srgbClr val="595959"/>
                </a:solidFill>
              </a:rPr>
              <a:t> </a:t>
            </a:r>
            <a:endParaRPr sz="1200">
              <a:solidFill>
                <a:srgbClr val="595959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-1074420" y="1919015"/>
            <a:ext cx="107442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="1">
                <a:solidFill>
                  <a:srgbClr val="595959"/>
                </a:solidFill>
              </a:rPr>
              <a:t>DATE</a:t>
            </a:r>
            <a:r>
              <a:rPr sz="1200" b="1" baseline="0">
                <a:solidFill>
                  <a:srgbClr val="595959"/>
                </a:solidFill>
              </a:rPr>
              <a:t> PLACEMENT</a:t>
            </a:r>
            <a:endParaRPr sz="1200" b="1">
              <a:solidFill>
                <a:srgbClr val="595959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-1074420" y="3640758"/>
            <a:ext cx="10744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>
                <a:solidFill>
                  <a:srgbClr val="595959"/>
                </a:solidFill>
              </a:rPr>
              <a:t>1 Lines </a:t>
            </a:r>
            <a:r>
              <a:rPr sz="1200">
                <a:solidFill>
                  <a:srgbClr val="595959"/>
                </a:solidFill>
              </a:rPr>
              <a:t>&gt;</a:t>
            </a:r>
            <a:r>
              <a:rPr sz="1200" baseline="0">
                <a:solidFill>
                  <a:srgbClr val="595959"/>
                </a:solidFill>
              </a:rPr>
              <a:t> </a:t>
            </a:r>
            <a:endParaRPr sz="1200">
              <a:solidFill>
                <a:srgbClr val="595959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8125" y="974725"/>
            <a:ext cx="6324600" cy="3128963"/>
          </a:xfrm>
        </p:spPr>
        <p:txBody>
          <a:bodyPr anchor="b"/>
          <a:lstStyle>
            <a:lvl1pPr algn="l">
              <a:lnSpc>
                <a:spcPct val="86000"/>
              </a:lnSpc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125" y="4221163"/>
            <a:ext cx="6334125" cy="941387"/>
          </a:xfrm>
        </p:spPr>
        <p:txBody>
          <a:bodyPr/>
          <a:lstStyle>
            <a:lvl1pPr marL="0" indent="0" algn="l">
              <a:lnSpc>
                <a:spcPct val="95000"/>
              </a:lnSpc>
              <a:buNone/>
              <a:defRPr sz="21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2191999" y="1919015"/>
            <a:ext cx="174056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="1">
                <a:solidFill>
                  <a:srgbClr val="595959"/>
                </a:solidFill>
              </a:rPr>
              <a:t>TO CUSTOMIZE WITH</a:t>
            </a:r>
            <a:r>
              <a:rPr sz="1200" b="1" baseline="0">
                <a:solidFill>
                  <a:srgbClr val="595959"/>
                </a:solidFill>
              </a:rPr>
              <a:t> A NEW PICTURE</a:t>
            </a:r>
            <a:endParaRPr sz="1200" b="1">
              <a:solidFill>
                <a:srgbClr val="595959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191998" y="2491409"/>
            <a:ext cx="1620253" cy="4366592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="1" dirty="0">
                <a:solidFill>
                  <a:srgbClr val="595959"/>
                </a:solidFill>
              </a:rPr>
              <a:t>Delete</a:t>
            </a:r>
            <a:r>
              <a:rPr sz="1200" dirty="0">
                <a:solidFill>
                  <a:srgbClr val="595959"/>
                </a:solidFill>
              </a:rPr>
              <a:t> </a:t>
            </a:r>
            <a:r>
              <a:rPr sz="1200" baseline="0" dirty="0">
                <a:solidFill>
                  <a:srgbClr val="595959"/>
                </a:solidFill>
              </a:rPr>
              <a:t>the current picture, if there is one.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dirty="0">
                <a:solidFill>
                  <a:srgbClr val="595959"/>
                </a:solidFill>
              </a:rPr>
              <a:t>On the </a:t>
            </a:r>
            <a:r>
              <a:rPr sz="1200" b="1" dirty="0">
                <a:solidFill>
                  <a:srgbClr val="595959"/>
                </a:solidFill>
              </a:rPr>
              <a:t>Insert</a:t>
            </a:r>
            <a:r>
              <a:rPr sz="1200" dirty="0">
                <a:solidFill>
                  <a:srgbClr val="595959"/>
                </a:solidFill>
              </a:rPr>
              <a:t> tab, click</a:t>
            </a:r>
            <a:r>
              <a:rPr sz="1200" baseline="0" dirty="0">
                <a:solidFill>
                  <a:srgbClr val="595959"/>
                </a:solidFill>
              </a:rPr>
              <a:t> the </a:t>
            </a:r>
            <a:r>
              <a:rPr sz="1200" b="1" baseline="0" dirty="0">
                <a:solidFill>
                  <a:srgbClr val="595959"/>
                </a:solidFill>
              </a:rPr>
              <a:t>Pictures</a:t>
            </a:r>
            <a:r>
              <a:rPr sz="1200" baseline="0" dirty="0">
                <a:solidFill>
                  <a:srgbClr val="595959"/>
                </a:solidFill>
              </a:rPr>
              <a:t> button.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 dirty="0">
                <a:solidFill>
                  <a:srgbClr val="595959"/>
                </a:solidFill>
              </a:rPr>
              <a:t>Navigate to the image you want to use and select </a:t>
            </a:r>
            <a:r>
              <a:rPr sz="1200" b="1" baseline="0" dirty="0">
                <a:solidFill>
                  <a:srgbClr val="595959"/>
                </a:solidFill>
              </a:rPr>
              <a:t>Insert</a:t>
            </a:r>
            <a:r>
              <a:rPr sz="1200" baseline="0" dirty="0">
                <a:solidFill>
                  <a:srgbClr val="595959"/>
                </a:solidFill>
              </a:rPr>
              <a:t>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 dirty="0">
                <a:solidFill>
                  <a:srgbClr val="595959"/>
                </a:solidFill>
              </a:rPr>
              <a:t>Resize the picture to fit the slide, as needed. Hold the </a:t>
            </a:r>
            <a:r>
              <a:rPr sz="1200" b="1" baseline="0" dirty="0">
                <a:solidFill>
                  <a:srgbClr val="595959"/>
                </a:solidFill>
              </a:rPr>
              <a:t>Shift</a:t>
            </a:r>
            <a:r>
              <a:rPr sz="1200" baseline="0" dirty="0">
                <a:solidFill>
                  <a:srgbClr val="595959"/>
                </a:solidFill>
              </a:rPr>
              <a:t> key and click and drag a corner.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sz="1200" baseline="0" dirty="0">
                <a:solidFill>
                  <a:srgbClr val="595959"/>
                </a:solidFill>
              </a:rPr>
              <a:t>On the </a:t>
            </a:r>
            <a:r>
              <a:rPr sz="1200" b="1" baseline="0" dirty="0">
                <a:solidFill>
                  <a:srgbClr val="595959"/>
                </a:solidFill>
              </a:rPr>
              <a:t>Home</a:t>
            </a:r>
            <a:r>
              <a:rPr sz="1200" baseline="0" dirty="0">
                <a:solidFill>
                  <a:srgbClr val="595959"/>
                </a:solidFill>
              </a:rPr>
              <a:t> tab, click the </a:t>
            </a:r>
            <a:r>
              <a:rPr sz="1200" b="1" baseline="0" dirty="0">
                <a:solidFill>
                  <a:srgbClr val="595959"/>
                </a:solidFill>
              </a:rPr>
              <a:t>Arrange</a:t>
            </a:r>
            <a:r>
              <a:rPr sz="1200" baseline="0" dirty="0">
                <a:solidFill>
                  <a:srgbClr val="595959"/>
                </a:solidFill>
              </a:rPr>
              <a:t> button, then </a:t>
            </a:r>
            <a:r>
              <a:rPr sz="1200" b="1" baseline="0" dirty="0">
                <a:solidFill>
                  <a:srgbClr val="595959"/>
                </a:solidFill>
              </a:rPr>
              <a:t>Send to Back </a:t>
            </a:r>
            <a:r>
              <a:rPr sz="1200" baseline="0" dirty="0">
                <a:solidFill>
                  <a:srgbClr val="595959"/>
                </a:solidFill>
              </a:rPr>
              <a:t>so the photo is behind the </a:t>
            </a:r>
            <a:r>
              <a:rPr lang="en-US" sz="1200" baseline="0" dirty="0">
                <a:solidFill>
                  <a:srgbClr val="595959"/>
                </a:solidFill>
              </a:rPr>
              <a:t>logos, text, and the transparent overlay.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FreightSansLFPro" panose="02000506030000020004" pitchFamily="50" charset="0"/>
              <a:buNone/>
              <a:tabLst/>
              <a:defRPr/>
            </a:pPr>
            <a:r>
              <a:rPr lang="en-US" sz="1200" baseline="0" dirty="0">
                <a:solidFill>
                  <a:srgbClr val="595959"/>
                </a:solidFill>
              </a:rPr>
              <a:t>Click the </a:t>
            </a:r>
            <a:r>
              <a:rPr lang="en-US" sz="1200" b="1" baseline="0" dirty="0">
                <a:solidFill>
                  <a:srgbClr val="595959"/>
                </a:solidFill>
              </a:rPr>
              <a:t>Reset</a:t>
            </a:r>
            <a:r>
              <a:rPr lang="en-US" sz="1200" baseline="0" dirty="0">
                <a:solidFill>
                  <a:srgbClr val="595959"/>
                </a:solidFill>
              </a:rPr>
              <a:t> button to reapply the Layout</a:t>
            </a:r>
          </a:p>
        </p:txBody>
      </p:sp>
    </p:spTree>
    <p:extLst>
      <p:ext uri="{BB962C8B-B14F-4D97-AF65-F5344CB8AC3E}">
        <p14:creationId xmlns:p14="http://schemas.microsoft.com/office/powerpoint/2010/main" val="40803724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Master Slides That Occur After this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981200" y="2572099"/>
            <a:ext cx="8229600" cy="2142253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algn="ctr" defTabSz="914400" rtl="0" eaLnBrk="1" latinLnBrk="0" hangingPunct="1">
              <a:lnSpc>
                <a:spcPct val="87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>
                <a:solidFill>
                  <a:srgbClr val="FFFFFF"/>
                </a:solidFill>
              </a:rPr>
              <a:t>Do not use this layout</a:t>
            </a:r>
          </a:p>
          <a:p>
            <a:endParaRPr>
              <a:solidFill>
                <a:srgbClr val="FFFFFF"/>
              </a:solidFill>
            </a:endParaRPr>
          </a:p>
          <a:p>
            <a:r>
              <a:rPr>
                <a:solidFill>
                  <a:srgbClr val="FFFFFF"/>
                </a:solidFill>
              </a:rPr>
              <a:t>Delete any master slides that </a:t>
            </a:r>
            <a:br>
              <a:rPr>
                <a:solidFill>
                  <a:srgbClr val="FFFFFF"/>
                </a:solidFill>
              </a:rPr>
            </a:br>
            <a:r>
              <a:rPr>
                <a:solidFill>
                  <a:srgbClr val="FFFFFF"/>
                </a:solidFill>
              </a:rPr>
              <a:t>occur after this slide </a:t>
            </a:r>
            <a:br>
              <a:rPr>
                <a:solidFill>
                  <a:srgbClr val="FFFFFF"/>
                </a:solidFill>
              </a:rPr>
            </a:br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06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8452" y="344010"/>
            <a:ext cx="11055096" cy="501651"/>
          </a:xfrm>
          <a:prstGeom prst="rect">
            <a:avLst/>
          </a:prstGeom>
        </p:spPr>
        <p:txBody>
          <a:bodyPr vert="horz" wrap="square" lIns="0" tIns="0" rIns="91440" bIns="0" rtlCol="0" anchor="t" anchorCtr="0">
            <a:noAutofit/>
          </a:bodyPr>
          <a:lstStyle/>
          <a:p>
            <a:r>
              <a:rPr lang="en-US"/>
              <a:t>Click to edit Master title style=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7758" y="1534438"/>
            <a:ext cx="11056484" cy="48099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567758" y="6481611"/>
            <a:ext cx="9998734" cy="246888"/>
          </a:xfrm>
          <a:prstGeom prst="rect">
            <a:avLst/>
          </a:prstGeom>
        </p:spPr>
        <p:txBody>
          <a:bodyPr vert="horz" wrap="none" lIns="0" tIns="0" rIns="0" bIns="0" rtlCol="0" anchor="b"/>
          <a:lstStyle>
            <a:lvl1pPr algn="l">
              <a:defRPr sz="1000">
                <a:solidFill>
                  <a:srgbClr val="595959"/>
                </a:solidFill>
              </a:defRPr>
            </a:lvl1pPr>
          </a:lstStyle>
          <a:p>
            <a:r>
              <a:rPr lang="en-US" dirty="0"/>
              <a:t>CONFIODENTIAL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0997565" y="6481611"/>
            <a:ext cx="621505" cy="244475"/>
          </a:xfrm>
          <a:prstGeom prst="rect">
            <a:avLst/>
          </a:prstGeom>
        </p:spPr>
        <p:txBody>
          <a:bodyPr vert="horz" wrap="none" lIns="0" tIns="0" rIns="0" bIns="0" rtlCol="0" anchor="b"/>
          <a:lstStyle>
            <a:lvl1pPr algn="r">
              <a:defRPr sz="1000">
                <a:solidFill>
                  <a:srgbClr val="595959"/>
                </a:solidFill>
              </a:defRPr>
            </a:lvl1pPr>
          </a:lstStyle>
          <a:p>
            <a:fld id="{CCD3E2E5-4824-4C31-AB9E-BF329854FC3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908460"/>
            <a:ext cx="71438" cy="45719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815D700D-A634-4B47-A521-79E7A2CFAFA6}" type="datetime1">
              <a:rPr lang="en-US" smtClean="0"/>
              <a:t>7/3/2018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332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92" r:id="rId2"/>
    <p:sldLayoutId id="2147483654" r:id="rId3"/>
    <p:sldLayoutId id="2147483650" r:id="rId4"/>
    <p:sldLayoutId id="2147483786" r:id="rId5"/>
    <p:sldLayoutId id="2147483787" r:id="rId6"/>
    <p:sldLayoutId id="2147483709" r:id="rId7"/>
    <p:sldLayoutId id="2147483676" r:id="rId8"/>
    <p:sldLayoutId id="2147483695" r:id="rId9"/>
    <p:sldLayoutId id="2147483664" r:id="rId10"/>
    <p:sldLayoutId id="2147483702" r:id="rId11"/>
    <p:sldLayoutId id="2147483698" r:id="rId12"/>
    <p:sldLayoutId id="2147483699" r:id="rId13"/>
    <p:sldLayoutId id="2147483663" r:id="rId14"/>
    <p:sldLayoutId id="2147483706" r:id="rId15"/>
    <p:sldLayoutId id="2147483722" r:id="rId16"/>
    <p:sldLayoutId id="2147483707" r:id="rId17"/>
    <p:sldLayoutId id="2147483665" r:id="rId18"/>
    <p:sldLayoutId id="2147483785" r:id="rId19"/>
    <p:sldLayoutId id="2147483784" r:id="rId20"/>
    <p:sldLayoutId id="2147483711" r:id="rId21"/>
    <p:sldLayoutId id="2147483712" r:id="rId22"/>
    <p:sldLayoutId id="2147483731" r:id="rId23"/>
    <p:sldLayoutId id="2147483730" r:id="rId24"/>
    <p:sldLayoutId id="2147483728" r:id="rId25"/>
    <p:sldLayoutId id="2147483729" r:id="rId26"/>
    <p:sldLayoutId id="2147483727" r:id="rId27"/>
    <p:sldLayoutId id="2147483726" r:id="rId28"/>
    <p:sldLayoutId id="2147483716" r:id="rId29"/>
    <p:sldLayoutId id="2147483723" r:id="rId30"/>
    <p:sldLayoutId id="2147483725" r:id="rId31"/>
    <p:sldLayoutId id="2147483696" r:id="rId32"/>
    <p:sldLayoutId id="2147483708" r:id="rId33"/>
    <p:sldLayoutId id="2147483670" r:id="rId34"/>
    <p:sldLayoutId id="2147483778" r:id="rId35"/>
    <p:sldLayoutId id="2147483655" r:id="rId36"/>
    <p:sldLayoutId id="2147483790" r:id="rId37"/>
    <p:sldLayoutId id="2147483791" r:id="rId38"/>
    <p:sldLayoutId id="2147483792" r:id="rId39"/>
    <p:sldLayoutId id="2147483793" r:id="rId40"/>
    <p:sldLayoutId id="2147483794" r:id="rId41"/>
    <p:sldLayoutId id="2147483795" r:id="rId42"/>
    <p:sldLayoutId id="2147483796" r:id="rId43"/>
    <p:sldLayoutId id="2147483667" r:id="rId44"/>
    <p:sldLayoutId id="2147483717" r:id="rId45"/>
    <p:sldLayoutId id="2147483713" r:id="rId46"/>
    <p:sldLayoutId id="2147483715" r:id="rId47"/>
    <p:sldLayoutId id="2147483788" r:id="rId48"/>
    <p:sldLayoutId id="2147483671" r:id="rId49"/>
    <p:sldLayoutId id="2147483673" r:id="rId50"/>
    <p:sldLayoutId id="2147483724" r:id="rId51"/>
    <p:sldLayoutId id="2147483674" r:id="rId52"/>
    <p:sldLayoutId id="2147483675" r:id="rId53"/>
    <p:sldLayoutId id="2147483783" r:id="rId54"/>
    <p:sldLayoutId id="2147483789" r:id="rId55"/>
    <p:sldLayoutId id="2147483697" r:id="rId56"/>
    <p:sldLayoutId id="2147483693" r:id="rId57"/>
    <p:sldLayoutId id="2147483694" r:id="rId58"/>
    <p:sldLayoutId id="2147483797" r:id="rId59"/>
    <p:sldLayoutId id="2147483782" r:id="rId6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8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4625" indent="-174625" algn="l" defTabSz="914400" rtl="0" eaLnBrk="1" latinLnBrk="0" hangingPunct="1">
        <a:lnSpc>
          <a:spcPct val="94000"/>
        </a:lnSpc>
        <a:spcBef>
          <a:spcPts val="800"/>
        </a:spcBef>
        <a:spcAft>
          <a:spcPts val="400"/>
        </a:spcAft>
        <a:buClr>
          <a:schemeClr val="accent1"/>
        </a:buClr>
        <a:buSzPct val="70000"/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342900" indent="-168275" algn="l" defTabSz="914400" rtl="0" eaLnBrk="1" latinLnBrk="0" hangingPunct="1">
        <a:lnSpc>
          <a:spcPct val="94000"/>
        </a:lnSpc>
        <a:spcBef>
          <a:spcPts val="600"/>
        </a:spcBef>
        <a:spcAft>
          <a:spcPts val="400"/>
        </a:spcAft>
        <a:buClr>
          <a:schemeClr val="tx1">
            <a:lumMod val="65000"/>
            <a:lumOff val="35000"/>
          </a:schemeClr>
        </a:buClr>
        <a:buSzPct val="70000"/>
        <a:buFont typeface="FreightSansLFPro Lig" panose="02000506030000020004" pitchFamily="50" charset="0"/>
        <a:buChar char="–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514350" indent="-171450" algn="l" defTabSz="914400" rtl="0" eaLnBrk="1" latinLnBrk="0" hangingPunct="1">
        <a:lnSpc>
          <a:spcPct val="94000"/>
        </a:lnSpc>
        <a:spcBef>
          <a:spcPts val="600"/>
        </a:spcBef>
        <a:spcAft>
          <a:spcPts val="400"/>
        </a:spcAft>
        <a:buClr>
          <a:schemeClr val="tx1">
            <a:lumMod val="65000"/>
            <a:lumOff val="35000"/>
          </a:schemeClr>
        </a:buClr>
        <a:buSzPct val="60000"/>
        <a:buFont typeface="FreightSansLFPro Lig" panose="02000506030000020004" pitchFamily="50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89000"/>
        </a:lnSpc>
        <a:spcBef>
          <a:spcPts val="500"/>
        </a:spcBef>
        <a:spcAft>
          <a:spcPts val="1400"/>
        </a:spcAft>
        <a:buSzPct val="80000"/>
        <a:buFont typeface="Arial" panose="020B0604020202020204" pitchFamily="34" charset="0"/>
        <a:buChar char="​"/>
        <a:tabLst>
          <a:tab pos="403225" algn="l"/>
        </a:tabLst>
        <a:defRPr sz="3400" kern="1200" baseline="0">
          <a:solidFill>
            <a:schemeClr val="tx1"/>
          </a:solidFill>
          <a:latin typeface="+mj-lt"/>
          <a:ea typeface="+mn-ea"/>
          <a:cs typeface="+mn-cs"/>
        </a:defRPr>
      </a:lvl4pPr>
      <a:lvl5pPr marL="0" indent="0" algn="l" defTabSz="914400" rtl="0" eaLnBrk="1" latinLnBrk="0" hangingPunct="1">
        <a:lnSpc>
          <a:spcPct val="95000"/>
        </a:lnSpc>
        <a:spcBef>
          <a:spcPts val="0"/>
        </a:spcBef>
        <a:buSzPct val="80000"/>
        <a:buFont typeface="Arial" panose="020B0604020202020204" pitchFamily="34" charset="0"/>
        <a:buChar char="​"/>
        <a:defRPr sz="2100" kern="1200" baseline="0">
          <a:solidFill>
            <a:schemeClr val="tx1"/>
          </a:solidFill>
          <a:latin typeface="+mj-lt"/>
          <a:ea typeface="+mn-ea"/>
          <a:cs typeface="+mn-cs"/>
        </a:defRPr>
      </a:lvl5pPr>
      <a:lvl6pPr marL="0" indent="0" algn="l" defTabSz="914400" rtl="0" eaLnBrk="1" latinLnBrk="0" hangingPunct="1">
        <a:lnSpc>
          <a:spcPct val="94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​"/>
        <a:defRPr sz="1600" kern="1200">
          <a:solidFill>
            <a:schemeClr val="tx1"/>
          </a:solidFill>
          <a:latin typeface="FreightSansLFPro Med" panose="02000606030000020004" pitchFamily="50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94000"/>
        </a:lnSpc>
        <a:spcBef>
          <a:spcPts val="500"/>
        </a:spcBef>
        <a:buFont typeface="Arial" panose="020B0604020202020204" pitchFamily="34" charset="0"/>
        <a:buChar char="​"/>
        <a:defRPr sz="1600" kern="1200">
          <a:solidFill>
            <a:schemeClr val="tx1">
              <a:lumMod val="65000"/>
              <a:lumOff val="35000"/>
            </a:schemeClr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7000"/>
        </a:lnSpc>
        <a:spcBef>
          <a:spcPts val="1600"/>
        </a:spcBef>
        <a:spcAft>
          <a:spcPts val="600"/>
        </a:spcAft>
        <a:buFont typeface="Arial" panose="020B0604020202020204" pitchFamily="34" charset="0"/>
        <a:buChar char="​"/>
        <a:defRPr sz="1400" b="0" kern="1200" cap="all" spc="300" baseline="0">
          <a:solidFill>
            <a:schemeClr val="accent1"/>
          </a:solidFill>
          <a:latin typeface="FreightSansLFPro Med" panose="02000606030000020004" pitchFamily="50" charset="0"/>
          <a:ea typeface="+mn-ea"/>
          <a:cs typeface="+mn-cs"/>
        </a:defRPr>
      </a:lvl8pPr>
      <a:lvl9pPr marL="0" indent="0" algn="l" defTabSz="914400" rtl="0" eaLnBrk="1" latinLnBrk="0" hangingPunct="1">
        <a:lnSpc>
          <a:spcPct val="50000"/>
        </a:lnSpc>
        <a:spcBef>
          <a:spcPts val="3000"/>
        </a:spcBef>
        <a:spcAft>
          <a:spcPts val="0"/>
        </a:spcAft>
        <a:buFont typeface="Arial" panose="020B0604020202020204" pitchFamily="34" charset="0"/>
        <a:buChar char="​"/>
        <a:defRPr sz="8900" kern="1200" spc="-300">
          <a:solidFill>
            <a:schemeClr val="accent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Placeholder 29"/>
          <p:cNvSpPr>
            <a:spLocks noGrp="1"/>
          </p:cNvSpPr>
          <p:nvPr>
            <p:ph type="body" sz="quarter" idx="12"/>
          </p:nvPr>
        </p:nvSpPr>
        <p:spPr bwMode="auto"/>
        <p:txBody>
          <a:bodyPr/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-4765" y="2677"/>
            <a:ext cx="12196765" cy="6855323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1508125" y="974725"/>
            <a:ext cx="6815510" cy="3128963"/>
          </a:xfrm>
        </p:spPr>
        <p:txBody>
          <a:bodyPr/>
          <a:lstStyle/>
          <a:p>
            <a:r>
              <a:rPr lang="en-IN" dirty="0"/>
              <a:t>Coordination of efforts in counteracting extremism online</a:t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sz="3600" dirty="0"/>
              <a:t>CAIGF 2018 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/>
          </p:nvPr>
        </p:nvSpPr>
        <p:spPr>
          <a:xfrm>
            <a:off x="1489075" y="5075737"/>
            <a:ext cx="6353175" cy="566928"/>
          </a:xfrm>
        </p:spPr>
        <p:txBody>
          <a:bodyPr/>
          <a:lstStyle/>
          <a:p>
            <a:r>
              <a:rPr lang="en-US" dirty="0"/>
              <a:t>Kavitha Kunhi Kannan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7"/>
          </p:nvPr>
        </p:nvSpPr>
        <p:spPr>
          <a:xfrm>
            <a:off x="1474905" y="5374903"/>
            <a:ext cx="1273578" cy="5355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18"/>
          </p:nvPr>
        </p:nvSpPr>
        <p:spPr>
          <a:xfrm>
            <a:off x="9266759" y="4461494"/>
            <a:ext cx="1290917" cy="347603"/>
          </a:xfrm>
        </p:spPr>
        <p:txBody>
          <a:bodyPr/>
          <a:lstStyle/>
          <a:p>
            <a:r>
              <a:rPr lang="en-US" dirty="0"/>
              <a:t>22 June 2018 </a:t>
            </a:r>
          </a:p>
        </p:txBody>
      </p:sp>
      <p:sp>
        <p:nvSpPr>
          <p:cNvPr id="15" name="Freeform 5"/>
          <p:cNvSpPr>
            <a:spLocks noEditPoints="1"/>
          </p:cNvSpPr>
          <p:nvPr/>
        </p:nvSpPr>
        <p:spPr bwMode="white">
          <a:xfrm>
            <a:off x="8653630" y="2851484"/>
            <a:ext cx="1033463" cy="635000"/>
          </a:xfrm>
          <a:custGeom>
            <a:avLst/>
            <a:gdLst>
              <a:gd name="T0" fmla="*/ 244 w 275"/>
              <a:gd name="T1" fmla="*/ 28 h 169"/>
              <a:gd name="T2" fmla="*/ 247 w 275"/>
              <a:gd name="T3" fmla="*/ 31 h 169"/>
              <a:gd name="T4" fmla="*/ 247 w 275"/>
              <a:gd name="T5" fmla="*/ 123 h 169"/>
              <a:gd name="T6" fmla="*/ 225 w 275"/>
              <a:gd name="T7" fmla="*/ 145 h 169"/>
              <a:gd name="T8" fmla="*/ 46 w 275"/>
              <a:gd name="T9" fmla="*/ 145 h 169"/>
              <a:gd name="T10" fmla="*/ 24 w 275"/>
              <a:gd name="T11" fmla="*/ 123 h 169"/>
              <a:gd name="T12" fmla="*/ 24 w 275"/>
              <a:gd name="T13" fmla="*/ 50 h 169"/>
              <a:gd name="T14" fmla="*/ 46 w 275"/>
              <a:gd name="T15" fmla="*/ 28 h 169"/>
              <a:gd name="T16" fmla="*/ 244 w 275"/>
              <a:gd name="T17" fmla="*/ 28 h 169"/>
              <a:gd name="T18" fmla="*/ 244 w 275"/>
              <a:gd name="T19" fmla="*/ 4 h 169"/>
              <a:gd name="T20" fmla="*/ 46 w 275"/>
              <a:gd name="T21" fmla="*/ 4 h 169"/>
              <a:gd name="T22" fmla="*/ 0 w 275"/>
              <a:gd name="T23" fmla="*/ 50 h 169"/>
              <a:gd name="T24" fmla="*/ 0 w 275"/>
              <a:gd name="T25" fmla="*/ 123 h 169"/>
              <a:gd name="T26" fmla="*/ 46 w 275"/>
              <a:gd name="T27" fmla="*/ 169 h 169"/>
              <a:gd name="T28" fmla="*/ 225 w 275"/>
              <a:gd name="T29" fmla="*/ 169 h 169"/>
              <a:gd name="T30" fmla="*/ 271 w 275"/>
              <a:gd name="T31" fmla="*/ 123 h 169"/>
              <a:gd name="T32" fmla="*/ 271 w 275"/>
              <a:gd name="T33" fmla="*/ 31 h 169"/>
              <a:gd name="T34" fmla="*/ 244 w 275"/>
              <a:gd name="T35" fmla="*/ 4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75" h="169">
                <a:moveTo>
                  <a:pt x="244" y="28"/>
                </a:moveTo>
                <a:cubicBezTo>
                  <a:pt x="245" y="28"/>
                  <a:pt x="247" y="29"/>
                  <a:pt x="247" y="31"/>
                </a:cubicBezTo>
                <a:cubicBezTo>
                  <a:pt x="247" y="123"/>
                  <a:pt x="247" y="123"/>
                  <a:pt x="247" y="123"/>
                </a:cubicBezTo>
                <a:cubicBezTo>
                  <a:pt x="247" y="135"/>
                  <a:pt x="237" y="145"/>
                  <a:pt x="225" y="145"/>
                </a:cubicBezTo>
                <a:cubicBezTo>
                  <a:pt x="46" y="145"/>
                  <a:pt x="46" y="145"/>
                  <a:pt x="46" y="145"/>
                </a:cubicBezTo>
                <a:cubicBezTo>
                  <a:pt x="34" y="145"/>
                  <a:pt x="24" y="135"/>
                  <a:pt x="24" y="123"/>
                </a:cubicBezTo>
                <a:cubicBezTo>
                  <a:pt x="24" y="50"/>
                  <a:pt x="24" y="50"/>
                  <a:pt x="24" y="50"/>
                </a:cubicBezTo>
                <a:cubicBezTo>
                  <a:pt x="24" y="38"/>
                  <a:pt x="34" y="28"/>
                  <a:pt x="46" y="28"/>
                </a:cubicBezTo>
                <a:cubicBezTo>
                  <a:pt x="244" y="28"/>
                  <a:pt x="244" y="28"/>
                  <a:pt x="244" y="28"/>
                </a:cubicBezTo>
                <a:moveTo>
                  <a:pt x="244" y="4"/>
                </a:moveTo>
                <a:cubicBezTo>
                  <a:pt x="46" y="4"/>
                  <a:pt x="46" y="4"/>
                  <a:pt x="46" y="4"/>
                </a:cubicBezTo>
                <a:cubicBezTo>
                  <a:pt x="20" y="4"/>
                  <a:pt x="0" y="24"/>
                  <a:pt x="0" y="50"/>
                </a:cubicBezTo>
                <a:cubicBezTo>
                  <a:pt x="0" y="123"/>
                  <a:pt x="0" y="123"/>
                  <a:pt x="0" y="123"/>
                </a:cubicBezTo>
                <a:cubicBezTo>
                  <a:pt x="0" y="148"/>
                  <a:pt x="20" y="169"/>
                  <a:pt x="46" y="169"/>
                </a:cubicBezTo>
                <a:cubicBezTo>
                  <a:pt x="225" y="169"/>
                  <a:pt x="225" y="169"/>
                  <a:pt x="225" y="169"/>
                </a:cubicBezTo>
                <a:cubicBezTo>
                  <a:pt x="250" y="169"/>
                  <a:pt x="271" y="148"/>
                  <a:pt x="271" y="123"/>
                </a:cubicBezTo>
                <a:cubicBezTo>
                  <a:pt x="271" y="31"/>
                  <a:pt x="271" y="31"/>
                  <a:pt x="271" y="31"/>
                </a:cubicBezTo>
                <a:cubicBezTo>
                  <a:pt x="271" y="0"/>
                  <a:pt x="275" y="4"/>
                  <a:pt x="244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6" name="Freeform 6"/>
          <p:cNvSpPr>
            <a:spLocks noEditPoints="1"/>
          </p:cNvSpPr>
          <p:nvPr/>
        </p:nvSpPr>
        <p:spPr bwMode="auto">
          <a:xfrm>
            <a:off x="7323210" y="848775"/>
            <a:ext cx="2259013" cy="1952625"/>
          </a:xfrm>
          <a:custGeom>
            <a:avLst/>
            <a:gdLst>
              <a:gd name="T0" fmla="*/ 437 w 601"/>
              <a:gd name="T1" fmla="*/ 24 h 520"/>
              <a:gd name="T2" fmla="*/ 570 w 601"/>
              <a:gd name="T3" fmla="*/ 191 h 520"/>
              <a:gd name="T4" fmla="*/ 312 w 601"/>
              <a:gd name="T5" fmla="*/ 494 h 520"/>
              <a:gd name="T6" fmla="*/ 302 w 601"/>
              <a:gd name="T7" fmla="*/ 496 h 520"/>
              <a:gd name="T8" fmla="*/ 292 w 601"/>
              <a:gd name="T9" fmla="*/ 494 h 520"/>
              <a:gd name="T10" fmla="*/ 34 w 601"/>
              <a:gd name="T11" fmla="*/ 191 h 520"/>
              <a:gd name="T12" fmla="*/ 167 w 601"/>
              <a:gd name="T13" fmla="*/ 24 h 520"/>
              <a:gd name="T14" fmla="*/ 304 w 601"/>
              <a:gd name="T15" fmla="*/ 97 h 520"/>
              <a:gd name="T16" fmla="*/ 437 w 601"/>
              <a:gd name="T17" fmla="*/ 24 h 520"/>
              <a:gd name="T18" fmla="*/ 437 w 601"/>
              <a:gd name="T19" fmla="*/ 0 h 520"/>
              <a:gd name="T20" fmla="*/ 303 w 601"/>
              <a:gd name="T21" fmla="*/ 58 h 520"/>
              <a:gd name="T22" fmla="*/ 167 w 601"/>
              <a:gd name="T23" fmla="*/ 0 h 520"/>
              <a:gd name="T24" fmla="*/ 42 w 601"/>
              <a:gd name="T25" fmla="*/ 55 h 520"/>
              <a:gd name="T26" fmla="*/ 11 w 601"/>
              <a:gd name="T27" fmla="*/ 196 h 520"/>
              <a:gd name="T28" fmla="*/ 101 w 601"/>
              <a:gd name="T29" fmla="*/ 372 h 520"/>
              <a:gd name="T30" fmla="*/ 284 w 601"/>
              <a:gd name="T31" fmla="*/ 516 h 520"/>
              <a:gd name="T32" fmla="*/ 302 w 601"/>
              <a:gd name="T33" fmla="*/ 520 h 520"/>
              <a:gd name="T34" fmla="*/ 319 w 601"/>
              <a:gd name="T35" fmla="*/ 517 h 520"/>
              <a:gd name="T36" fmla="*/ 320 w 601"/>
              <a:gd name="T37" fmla="*/ 516 h 520"/>
              <a:gd name="T38" fmla="*/ 322 w 601"/>
              <a:gd name="T39" fmla="*/ 516 h 520"/>
              <a:gd name="T40" fmla="*/ 509 w 601"/>
              <a:gd name="T41" fmla="*/ 372 h 520"/>
              <a:gd name="T42" fmla="*/ 594 w 601"/>
              <a:gd name="T43" fmla="*/ 194 h 520"/>
              <a:gd name="T44" fmla="*/ 555 w 601"/>
              <a:gd name="T45" fmla="*/ 50 h 520"/>
              <a:gd name="T46" fmla="*/ 437 w 601"/>
              <a:gd name="T47" fmla="*/ 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601" h="520">
                <a:moveTo>
                  <a:pt x="437" y="24"/>
                </a:moveTo>
                <a:cubicBezTo>
                  <a:pt x="531" y="24"/>
                  <a:pt x="581" y="101"/>
                  <a:pt x="570" y="191"/>
                </a:cubicBezTo>
                <a:cubicBezTo>
                  <a:pt x="557" y="294"/>
                  <a:pt x="458" y="429"/>
                  <a:pt x="312" y="494"/>
                </a:cubicBezTo>
                <a:cubicBezTo>
                  <a:pt x="308" y="495"/>
                  <a:pt x="305" y="496"/>
                  <a:pt x="302" y="496"/>
                </a:cubicBezTo>
                <a:cubicBezTo>
                  <a:pt x="298" y="496"/>
                  <a:pt x="295" y="495"/>
                  <a:pt x="292" y="494"/>
                </a:cubicBezTo>
                <a:cubicBezTo>
                  <a:pt x="158" y="441"/>
                  <a:pt x="52" y="284"/>
                  <a:pt x="34" y="191"/>
                </a:cubicBezTo>
                <a:cubicBezTo>
                  <a:pt x="16" y="98"/>
                  <a:pt x="73" y="24"/>
                  <a:pt x="167" y="24"/>
                </a:cubicBezTo>
                <a:cubicBezTo>
                  <a:pt x="261" y="24"/>
                  <a:pt x="304" y="97"/>
                  <a:pt x="304" y="97"/>
                </a:cubicBezTo>
                <a:cubicBezTo>
                  <a:pt x="304" y="97"/>
                  <a:pt x="343" y="24"/>
                  <a:pt x="437" y="24"/>
                </a:cubicBezTo>
                <a:moveTo>
                  <a:pt x="437" y="0"/>
                </a:moveTo>
                <a:cubicBezTo>
                  <a:pt x="369" y="0"/>
                  <a:pt x="326" y="33"/>
                  <a:pt x="303" y="58"/>
                </a:cubicBezTo>
                <a:cubicBezTo>
                  <a:pt x="279" y="33"/>
                  <a:pt x="235" y="0"/>
                  <a:pt x="167" y="0"/>
                </a:cubicBezTo>
                <a:cubicBezTo>
                  <a:pt x="115" y="0"/>
                  <a:pt x="71" y="19"/>
                  <a:pt x="42" y="55"/>
                </a:cubicBezTo>
                <a:cubicBezTo>
                  <a:pt x="11" y="92"/>
                  <a:pt x="0" y="142"/>
                  <a:pt x="11" y="196"/>
                </a:cubicBezTo>
                <a:cubicBezTo>
                  <a:pt x="21" y="248"/>
                  <a:pt x="54" y="314"/>
                  <a:pt x="101" y="372"/>
                </a:cubicBezTo>
                <a:cubicBezTo>
                  <a:pt x="154" y="440"/>
                  <a:pt x="219" y="491"/>
                  <a:pt x="284" y="516"/>
                </a:cubicBezTo>
                <a:cubicBezTo>
                  <a:pt x="289" y="518"/>
                  <a:pt x="295" y="520"/>
                  <a:pt x="302" y="520"/>
                </a:cubicBezTo>
                <a:cubicBezTo>
                  <a:pt x="307" y="520"/>
                  <a:pt x="313" y="519"/>
                  <a:pt x="319" y="517"/>
                </a:cubicBezTo>
                <a:cubicBezTo>
                  <a:pt x="320" y="516"/>
                  <a:pt x="320" y="516"/>
                  <a:pt x="320" y="516"/>
                </a:cubicBezTo>
                <a:cubicBezTo>
                  <a:pt x="322" y="516"/>
                  <a:pt x="322" y="516"/>
                  <a:pt x="322" y="516"/>
                </a:cubicBezTo>
                <a:cubicBezTo>
                  <a:pt x="394" y="484"/>
                  <a:pt x="459" y="434"/>
                  <a:pt x="509" y="372"/>
                </a:cubicBezTo>
                <a:cubicBezTo>
                  <a:pt x="556" y="314"/>
                  <a:pt x="586" y="251"/>
                  <a:pt x="594" y="194"/>
                </a:cubicBezTo>
                <a:cubicBezTo>
                  <a:pt x="601" y="139"/>
                  <a:pt x="587" y="86"/>
                  <a:pt x="555" y="50"/>
                </a:cubicBezTo>
                <a:cubicBezTo>
                  <a:pt x="526" y="17"/>
                  <a:pt x="485" y="0"/>
                  <a:pt x="43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7" name="Freeform 10"/>
          <p:cNvSpPr>
            <a:spLocks noEditPoints="1"/>
          </p:cNvSpPr>
          <p:nvPr/>
        </p:nvSpPr>
        <p:spPr bwMode="auto">
          <a:xfrm>
            <a:off x="9824550" y="2318966"/>
            <a:ext cx="1712913" cy="1717675"/>
          </a:xfrm>
          <a:custGeom>
            <a:avLst/>
            <a:gdLst>
              <a:gd name="T0" fmla="*/ 228 w 456"/>
              <a:gd name="T1" fmla="*/ 37 h 457"/>
              <a:gd name="T2" fmla="*/ 232 w 456"/>
              <a:gd name="T3" fmla="*/ 39 h 457"/>
              <a:gd name="T4" fmla="*/ 281 w 456"/>
              <a:gd name="T5" fmla="*/ 88 h 457"/>
              <a:gd name="T6" fmla="*/ 396 w 456"/>
              <a:gd name="T7" fmla="*/ 88 h 457"/>
              <a:gd name="T8" fmla="*/ 432 w 456"/>
              <a:gd name="T9" fmla="*/ 123 h 457"/>
              <a:gd name="T10" fmla="*/ 432 w 456"/>
              <a:gd name="T11" fmla="*/ 397 h 457"/>
              <a:gd name="T12" fmla="*/ 396 w 456"/>
              <a:gd name="T13" fmla="*/ 433 h 457"/>
              <a:gd name="T14" fmla="*/ 59 w 456"/>
              <a:gd name="T15" fmla="*/ 433 h 457"/>
              <a:gd name="T16" fmla="*/ 24 w 456"/>
              <a:gd name="T17" fmla="*/ 397 h 457"/>
              <a:gd name="T18" fmla="*/ 24 w 456"/>
              <a:gd name="T19" fmla="*/ 123 h 457"/>
              <a:gd name="T20" fmla="*/ 59 w 456"/>
              <a:gd name="T21" fmla="*/ 88 h 457"/>
              <a:gd name="T22" fmla="*/ 174 w 456"/>
              <a:gd name="T23" fmla="*/ 88 h 457"/>
              <a:gd name="T24" fmla="*/ 223 w 456"/>
              <a:gd name="T25" fmla="*/ 39 h 457"/>
              <a:gd name="T26" fmla="*/ 228 w 456"/>
              <a:gd name="T27" fmla="*/ 37 h 457"/>
              <a:gd name="T28" fmla="*/ 206 w 456"/>
              <a:gd name="T29" fmla="*/ 22 h 457"/>
              <a:gd name="T30" fmla="*/ 168 w 456"/>
              <a:gd name="T31" fmla="*/ 60 h 457"/>
              <a:gd name="T32" fmla="*/ 164 w 456"/>
              <a:gd name="T33" fmla="*/ 64 h 457"/>
              <a:gd name="T34" fmla="*/ 59 w 456"/>
              <a:gd name="T35" fmla="*/ 64 h 457"/>
              <a:gd name="T36" fmla="*/ 0 w 456"/>
              <a:gd name="T37" fmla="*/ 123 h 457"/>
              <a:gd name="T38" fmla="*/ 0 w 456"/>
              <a:gd name="T39" fmla="*/ 397 h 457"/>
              <a:gd name="T40" fmla="*/ 59 w 456"/>
              <a:gd name="T41" fmla="*/ 457 h 457"/>
              <a:gd name="T42" fmla="*/ 396 w 456"/>
              <a:gd name="T43" fmla="*/ 457 h 457"/>
              <a:gd name="T44" fmla="*/ 456 w 456"/>
              <a:gd name="T45" fmla="*/ 397 h 457"/>
              <a:gd name="T46" fmla="*/ 456 w 456"/>
              <a:gd name="T47" fmla="*/ 123 h 457"/>
              <a:gd name="T48" fmla="*/ 396 w 456"/>
              <a:gd name="T49" fmla="*/ 64 h 457"/>
              <a:gd name="T50" fmla="*/ 291 w 456"/>
              <a:gd name="T51" fmla="*/ 64 h 457"/>
              <a:gd name="T52" fmla="*/ 250 w 456"/>
              <a:gd name="T53" fmla="*/ 23 h 457"/>
              <a:gd name="T54" fmla="*/ 206 w 456"/>
              <a:gd name="T55" fmla="*/ 22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56" h="457">
                <a:moveTo>
                  <a:pt x="228" y="37"/>
                </a:moveTo>
                <a:cubicBezTo>
                  <a:pt x="229" y="37"/>
                  <a:pt x="231" y="38"/>
                  <a:pt x="232" y="39"/>
                </a:cubicBezTo>
                <a:cubicBezTo>
                  <a:pt x="235" y="42"/>
                  <a:pt x="274" y="81"/>
                  <a:pt x="281" y="88"/>
                </a:cubicBezTo>
                <a:cubicBezTo>
                  <a:pt x="396" y="88"/>
                  <a:pt x="396" y="88"/>
                  <a:pt x="396" y="88"/>
                </a:cubicBezTo>
                <a:cubicBezTo>
                  <a:pt x="416" y="88"/>
                  <a:pt x="432" y="104"/>
                  <a:pt x="432" y="123"/>
                </a:cubicBezTo>
                <a:cubicBezTo>
                  <a:pt x="432" y="397"/>
                  <a:pt x="432" y="397"/>
                  <a:pt x="432" y="397"/>
                </a:cubicBezTo>
                <a:cubicBezTo>
                  <a:pt x="432" y="417"/>
                  <a:pt x="416" y="433"/>
                  <a:pt x="396" y="433"/>
                </a:cubicBezTo>
                <a:cubicBezTo>
                  <a:pt x="59" y="433"/>
                  <a:pt x="59" y="433"/>
                  <a:pt x="59" y="433"/>
                </a:cubicBezTo>
                <a:cubicBezTo>
                  <a:pt x="40" y="433"/>
                  <a:pt x="24" y="417"/>
                  <a:pt x="24" y="397"/>
                </a:cubicBezTo>
                <a:cubicBezTo>
                  <a:pt x="24" y="123"/>
                  <a:pt x="24" y="123"/>
                  <a:pt x="24" y="123"/>
                </a:cubicBezTo>
                <a:cubicBezTo>
                  <a:pt x="24" y="104"/>
                  <a:pt x="40" y="88"/>
                  <a:pt x="59" y="88"/>
                </a:cubicBezTo>
                <a:cubicBezTo>
                  <a:pt x="174" y="88"/>
                  <a:pt x="174" y="88"/>
                  <a:pt x="174" y="88"/>
                </a:cubicBezTo>
                <a:cubicBezTo>
                  <a:pt x="181" y="81"/>
                  <a:pt x="220" y="41"/>
                  <a:pt x="223" y="39"/>
                </a:cubicBezTo>
                <a:cubicBezTo>
                  <a:pt x="224" y="38"/>
                  <a:pt x="226" y="37"/>
                  <a:pt x="228" y="37"/>
                </a:cubicBezTo>
                <a:moveTo>
                  <a:pt x="206" y="22"/>
                </a:moveTo>
                <a:cubicBezTo>
                  <a:pt x="204" y="23"/>
                  <a:pt x="191" y="37"/>
                  <a:pt x="168" y="60"/>
                </a:cubicBezTo>
                <a:cubicBezTo>
                  <a:pt x="164" y="64"/>
                  <a:pt x="164" y="64"/>
                  <a:pt x="164" y="64"/>
                </a:cubicBezTo>
                <a:cubicBezTo>
                  <a:pt x="59" y="64"/>
                  <a:pt x="59" y="64"/>
                  <a:pt x="59" y="64"/>
                </a:cubicBezTo>
                <a:cubicBezTo>
                  <a:pt x="26" y="64"/>
                  <a:pt x="0" y="90"/>
                  <a:pt x="0" y="123"/>
                </a:cubicBezTo>
                <a:cubicBezTo>
                  <a:pt x="0" y="397"/>
                  <a:pt x="0" y="397"/>
                  <a:pt x="0" y="397"/>
                </a:cubicBezTo>
                <a:cubicBezTo>
                  <a:pt x="0" y="430"/>
                  <a:pt x="26" y="457"/>
                  <a:pt x="59" y="457"/>
                </a:cubicBezTo>
                <a:cubicBezTo>
                  <a:pt x="396" y="457"/>
                  <a:pt x="396" y="457"/>
                  <a:pt x="396" y="457"/>
                </a:cubicBezTo>
                <a:cubicBezTo>
                  <a:pt x="429" y="457"/>
                  <a:pt x="456" y="430"/>
                  <a:pt x="456" y="397"/>
                </a:cubicBezTo>
                <a:cubicBezTo>
                  <a:pt x="456" y="123"/>
                  <a:pt x="456" y="123"/>
                  <a:pt x="456" y="123"/>
                </a:cubicBezTo>
                <a:cubicBezTo>
                  <a:pt x="456" y="90"/>
                  <a:pt x="429" y="64"/>
                  <a:pt x="396" y="64"/>
                </a:cubicBezTo>
                <a:cubicBezTo>
                  <a:pt x="291" y="64"/>
                  <a:pt x="291" y="64"/>
                  <a:pt x="291" y="64"/>
                </a:cubicBezTo>
                <a:cubicBezTo>
                  <a:pt x="277" y="50"/>
                  <a:pt x="252" y="25"/>
                  <a:pt x="250" y="23"/>
                </a:cubicBezTo>
                <a:cubicBezTo>
                  <a:pt x="227" y="0"/>
                  <a:pt x="228" y="1"/>
                  <a:pt x="206" y="2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" name="Freeform 12"/>
          <p:cNvSpPr>
            <a:spLocks noEditPoints="1"/>
          </p:cNvSpPr>
          <p:nvPr/>
        </p:nvSpPr>
        <p:spPr bwMode="white">
          <a:xfrm>
            <a:off x="9912218" y="1186079"/>
            <a:ext cx="830263" cy="992188"/>
          </a:xfrm>
          <a:custGeom>
            <a:avLst/>
            <a:gdLst>
              <a:gd name="T0" fmla="*/ 110 w 221"/>
              <a:gd name="T1" fmla="*/ 24 h 264"/>
              <a:gd name="T2" fmla="*/ 197 w 221"/>
              <a:gd name="T3" fmla="*/ 111 h 264"/>
              <a:gd name="T4" fmla="*/ 110 w 221"/>
              <a:gd name="T5" fmla="*/ 235 h 264"/>
              <a:gd name="T6" fmla="*/ 24 w 221"/>
              <a:gd name="T7" fmla="*/ 111 h 264"/>
              <a:gd name="T8" fmla="*/ 110 w 221"/>
              <a:gd name="T9" fmla="*/ 24 h 264"/>
              <a:gd name="T10" fmla="*/ 110 w 221"/>
              <a:gd name="T11" fmla="*/ 0 h 264"/>
              <a:gd name="T12" fmla="*/ 0 w 221"/>
              <a:gd name="T13" fmla="*/ 111 h 264"/>
              <a:gd name="T14" fmla="*/ 50 w 221"/>
              <a:gd name="T15" fmla="*/ 213 h 264"/>
              <a:gd name="T16" fmla="*/ 97 w 221"/>
              <a:gd name="T17" fmla="*/ 254 h 264"/>
              <a:gd name="T18" fmla="*/ 110 w 221"/>
              <a:gd name="T19" fmla="*/ 264 h 264"/>
              <a:gd name="T20" fmla="*/ 124 w 221"/>
              <a:gd name="T21" fmla="*/ 254 h 264"/>
              <a:gd name="T22" fmla="*/ 171 w 221"/>
              <a:gd name="T23" fmla="*/ 213 h 264"/>
              <a:gd name="T24" fmla="*/ 221 w 221"/>
              <a:gd name="T25" fmla="*/ 111 h 264"/>
              <a:gd name="T26" fmla="*/ 110 w 221"/>
              <a:gd name="T27" fmla="*/ 0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21" h="264">
                <a:moveTo>
                  <a:pt x="110" y="24"/>
                </a:moveTo>
                <a:cubicBezTo>
                  <a:pt x="158" y="24"/>
                  <a:pt x="197" y="63"/>
                  <a:pt x="197" y="111"/>
                </a:cubicBezTo>
                <a:cubicBezTo>
                  <a:pt x="197" y="175"/>
                  <a:pt x="110" y="235"/>
                  <a:pt x="110" y="235"/>
                </a:cubicBezTo>
                <a:cubicBezTo>
                  <a:pt x="110" y="235"/>
                  <a:pt x="24" y="175"/>
                  <a:pt x="24" y="111"/>
                </a:cubicBezTo>
                <a:cubicBezTo>
                  <a:pt x="24" y="63"/>
                  <a:pt x="62" y="24"/>
                  <a:pt x="110" y="24"/>
                </a:cubicBezTo>
                <a:moveTo>
                  <a:pt x="110" y="0"/>
                </a:moveTo>
                <a:cubicBezTo>
                  <a:pt x="49" y="0"/>
                  <a:pt x="0" y="50"/>
                  <a:pt x="0" y="111"/>
                </a:cubicBezTo>
                <a:cubicBezTo>
                  <a:pt x="0" y="144"/>
                  <a:pt x="16" y="178"/>
                  <a:pt x="50" y="213"/>
                </a:cubicBezTo>
                <a:cubicBezTo>
                  <a:pt x="73" y="238"/>
                  <a:pt x="96" y="254"/>
                  <a:pt x="97" y="254"/>
                </a:cubicBezTo>
                <a:cubicBezTo>
                  <a:pt x="110" y="264"/>
                  <a:pt x="110" y="264"/>
                  <a:pt x="110" y="264"/>
                </a:cubicBezTo>
                <a:cubicBezTo>
                  <a:pt x="124" y="254"/>
                  <a:pt x="124" y="254"/>
                  <a:pt x="124" y="254"/>
                </a:cubicBezTo>
                <a:cubicBezTo>
                  <a:pt x="125" y="254"/>
                  <a:pt x="148" y="238"/>
                  <a:pt x="171" y="213"/>
                </a:cubicBezTo>
                <a:cubicBezTo>
                  <a:pt x="204" y="178"/>
                  <a:pt x="221" y="144"/>
                  <a:pt x="221" y="111"/>
                </a:cubicBezTo>
                <a:cubicBezTo>
                  <a:pt x="221" y="50"/>
                  <a:pt x="171" y="0"/>
                  <a:pt x="11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10756901" y="1"/>
            <a:ext cx="1435099" cy="1831975"/>
          </a:xfrm>
          <a:custGeom>
            <a:avLst/>
            <a:gdLst>
              <a:gd name="connsiteX0" fmla="*/ 82813 w 1435099"/>
              <a:gd name="connsiteY0" fmla="*/ 0 h 1831975"/>
              <a:gd name="connsiteX1" fmla="*/ 211264 w 1435099"/>
              <a:gd name="connsiteY1" fmla="*/ 0 h 1831975"/>
              <a:gd name="connsiteX2" fmla="*/ 148592 w 1435099"/>
              <a:gd name="connsiteY2" fmla="*/ 192973 h 1831975"/>
              <a:gd name="connsiteX3" fmla="*/ 123824 w 1435099"/>
              <a:gd name="connsiteY3" fmla="*/ 428063 h 1831975"/>
              <a:gd name="connsiteX4" fmla="*/ 558119 w 1435099"/>
              <a:gd name="connsiteY4" fmla="*/ 1313011 h 1831975"/>
              <a:gd name="connsiteX5" fmla="*/ 582935 w 1435099"/>
              <a:gd name="connsiteY5" fmla="*/ 1338296 h 1831975"/>
              <a:gd name="connsiteX6" fmla="*/ 582935 w 1435099"/>
              <a:gd name="connsiteY6" fmla="*/ 1363580 h 1831975"/>
              <a:gd name="connsiteX7" fmla="*/ 582935 w 1435099"/>
              <a:gd name="connsiteY7" fmla="*/ 1692275 h 1831975"/>
              <a:gd name="connsiteX8" fmla="*/ 880737 w 1435099"/>
              <a:gd name="connsiteY8" fmla="*/ 1527928 h 1831975"/>
              <a:gd name="connsiteX9" fmla="*/ 893146 w 1435099"/>
              <a:gd name="connsiteY9" fmla="*/ 1515285 h 1831975"/>
              <a:gd name="connsiteX10" fmla="*/ 917963 w 1435099"/>
              <a:gd name="connsiteY10" fmla="*/ 1515285 h 1831975"/>
              <a:gd name="connsiteX11" fmla="*/ 1339849 w 1435099"/>
              <a:gd name="connsiteY11" fmla="*/ 1591138 h 1831975"/>
              <a:gd name="connsiteX12" fmla="*/ 1435098 w 1435099"/>
              <a:gd name="connsiteY12" fmla="*/ 1586549 h 1831975"/>
              <a:gd name="connsiteX13" fmla="*/ 1435098 w 1435099"/>
              <a:gd name="connsiteY13" fmla="*/ 0 h 1831975"/>
              <a:gd name="connsiteX14" fmla="*/ 1435099 w 1435099"/>
              <a:gd name="connsiteY14" fmla="*/ 0 h 1831975"/>
              <a:gd name="connsiteX15" fmla="*/ 1435099 w 1435099"/>
              <a:gd name="connsiteY15" fmla="*/ 1713437 h 1831975"/>
              <a:gd name="connsiteX16" fmla="*/ 1339850 w 1435099"/>
              <a:gd name="connsiteY16" fmla="*/ 1718145 h 1831975"/>
              <a:gd name="connsiteX17" fmla="*/ 905639 w 1435099"/>
              <a:gd name="connsiteY17" fmla="*/ 1642258 h 1831975"/>
              <a:gd name="connsiteX18" fmla="*/ 607895 w 1435099"/>
              <a:gd name="connsiteY18" fmla="*/ 1819327 h 1831975"/>
              <a:gd name="connsiteX19" fmla="*/ 545865 w 1435099"/>
              <a:gd name="connsiteY19" fmla="*/ 1831975 h 1831975"/>
              <a:gd name="connsiteX20" fmla="*/ 496241 w 1435099"/>
              <a:gd name="connsiteY20" fmla="*/ 1819327 h 1831975"/>
              <a:gd name="connsiteX21" fmla="*/ 459023 w 1435099"/>
              <a:gd name="connsiteY21" fmla="*/ 1730792 h 1831975"/>
              <a:gd name="connsiteX22" fmla="*/ 459023 w 1435099"/>
              <a:gd name="connsiteY22" fmla="*/ 1389301 h 1831975"/>
              <a:gd name="connsiteX23" fmla="*/ 0 w 1435099"/>
              <a:gd name="connsiteY23" fmla="*/ 428066 h 1831975"/>
              <a:gd name="connsiteX24" fmla="*/ 27550 w 1435099"/>
              <a:gd name="connsiteY24" fmla="*/ 169279 h 183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435099" h="1831975">
                <a:moveTo>
                  <a:pt x="82813" y="0"/>
                </a:moveTo>
                <a:lnTo>
                  <a:pt x="211264" y="0"/>
                </a:lnTo>
                <a:lnTo>
                  <a:pt x="148592" y="192973"/>
                </a:lnTo>
                <a:cubicBezTo>
                  <a:pt x="132355" y="268851"/>
                  <a:pt x="123824" y="347469"/>
                  <a:pt x="123824" y="428063"/>
                </a:cubicBezTo>
                <a:cubicBezTo>
                  <a:pt x="123824" y="769400"/>
                  <a:pt x="285133" y="1098095"/>
                  <a:pt x="558119" y="1313011"/>
                </a:cubicBezTo>
                <a:cubicBezTo>
                  <a:pt x="582935" y="1338296"/>
                  <a:pt x="582935" y="1338296"/>
                  <a:pt x="582935" y="1338296"/>
                </a:cubicBezTo>
                <a:cubicBezTo>
                  <a:pt x="582935" y="1363580"/>
                  <a:pt x="582935" y="1363580"/>
                  <a:pt x="582935" y="1363580"/>
                </a:cubicBezTo>
                <a:cubicBezTo>
                  <a:pt x="582935" y="1426791"/>
                  <a:pt x="582935" y="1603780"/>
                  <a:pt x="582935" y="1692275"/>
                </a:cubicBezTo>
                <a:cubicBezTo>
                  <a:pt x="669794" y="1641707"/>
                  <a:pt x="880737" y="1527928"/>
                  <a:pt x="880737" y="1527928"/>
                </a:cubicBezTo>
                <a:cubicBezTo>
                  <a:pt x="893146" y="1515285"/>
                  <a:pt x="893146" y="1515285"/>
                  <a:pt x="893146" y="1515285"/>
                </a:cubicBezTo>
                <a:cubicBezTo>
                  <a:pt x="917963" y="1515285"/>
                  <a:pt x="917963" y="1515285"/>
                  <a:pt x="917963" y="1515285"/>
                </a:cubicBezTo>
                <a:cubicBezTo>
                  <a:pt x="1054455" y="1565854"/>
                  <a:pt x="1190948" y="1591138"/>
                  <a:pt x="1339849" y="1591138"/>
                </a:cubicBezTo>
                <a:lnTo>
                  <a:pt x="1435098" y="1586549"/>
                </a:lnTo>
                <a:lnTo>
                  <a:pt x="1435098" y="0"/>
                </a:lnTo>
                <a:lnTo>
                  <a:pt x="1435099" y="0"/>
                </a:lnTo>
                <a:lnTo>
                  <a:pt x="1435099" y="1713437"/>
                </a:lnTo>
                <a:lnTo>
                  <a:pt x="1339850" y="1718145"/>
                </a:lnTo>
                <a:cubicBezTo>
                  <a:pt x="1190978" y="1718145"/>
                  <a:pt x="1042106" y="1692849"/>
                  <a:pt x="905639" y="1642258"/>
                </a:cubicBezTo>
                <a:cubicBezTo>
                  <a:pt x="843609" y="1680201"/>
                  <a:pt x="632707" y="1794032"/>
                  <a:pt x="607895" y="1819327"/>
                </a:cubicBezTo>
                <a:cubicBezTo>
                  <a:pt x="583083" y="1819327"/>
                  <a:pt x="570677" y="1831975"/>
                  <a:pt x="545865" y="1831975"/>
                </a:cubicBezTo>
                <a:cubicBezTo>
                  <a:pt x="533459" y="1831975"/>
                  <a:pt x="521053" y="1819327"/>
                  <a:pt x="496241" y="1819327"/>
                </a:cubicBezTo>
                <a:cubicBezTo>
                  <a:pt x="471429" y="1794032"/>
                  <a:pt x="459023" y="1756088"/>
                  <a:pt x="459023" y="1730792"/>
                </a:cubicBezTo>
                <a:cubicBezTo>
                  <a:pt x="459023" y="1705497"/>
                  <a:pt x="459023" y="1541075"/>
                  <a:pt x="459023" y="1389301"/>
                </a:cubicBezTo>
                <a:cubicBezTo>
                  <a:pt x="173684" y="1148992"/>
                  <a:pt x="0" y="794853"/>
                  <a:pt x="0" y="428066"/>
                </a:cubicBezTo>
                <a:cubicBezTo>
                  <a:pt x="0" y="339531"/>
                  <a:pt x="9498" y="252972"/>
                  <a:pt x="27550" y="1692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9012238" y="1"/>
            <a:ext cx="1566862" cy="1017587"/>
          </a:xfrm>
          <a:custGeom>
            <a:avLst/>
            <a:gdLst>
              <a:gd name="connsiteX0" fmla="*/ 0 w 1566862"/>
              <a:gd name="connsiteY0" fmla="*/ 0 h 1017587"/>
              <a:gd name="connsiteX1" fmla="*/ 100252 w 1566862"/>
              <a:gd name="connsiteY1" fmla="*/ 0 h 1017587"/>
              <a:gd name="connsiteX2" fmla="*/ 100252 w 1566862"/>
              <a:gd name="connsiteY2" fmla="*/ 75713 h 1017587"/>
              <a:gd name="connsiteX3" fmla="*/ 100252 w 1566862"/>
              <a:gd name="connsiteY3" fmla="*/ 422787 h 1017587"/>
              <a:gd name="connsiteX4" fmla="*/ 163640 w 1566862"/>
              <a:gd name="connsiteY4" fmla="*/ 536557 h 1017587"/>
              <a:gd name="connsiteX5" fmla="*/ 783431 w 1566862"/>
              <a:gd name="connsiteY5" fmla="*/ 899201 h 1017587"/>
              <a:gd name="connsiteX6" fmla="*/ 1403222 w 1566862"/>
              <a:gd name="connsiteY6" fmla="*/ 536557 h 1017587"/>
              <a:gd name="connsiteX7" fmla="*/ 1466610 w 1566862"/>
              <a:gd name="connsiteY7" fmla="*/ 422787 h 1017587"/>
              <a:gd name="connsiteX8" fmla="*/ 1466610 w 1566862"/>
              <a:gd name="connsiteY8" fmla="*/ 48699 h 1017587"/>
              <a:gd name="connsiteX9" fmla="*/ 1466610 w 1566862"/>
              <a:gd name="connsiteY9" fmla="*/ 0 h 1017587"/>
              <a:gd name="connsiteX10" fmla="*/ 1566862 w 1566862"/>
              <a:gd name="connsiteY10" fmla="*/ 0 h 1017587"/>
              <a:gd name="connsiteX11" fmla="*/ 1566862 w 1566862"/>
              <a:gd name="connsiteY11" fmla="*/ 79791 h 1017587"/>
              <a:gd name="connsiteX12" fmla="*/ 1566862 w 1566862"/>
              <a:gd name="connsiteY12" fmla="*/ 440756 h 1017587"/>
              <a:gd name="connsiteX13" fmla="*/ 1464357 w 1566862"/>
              <a:gd name="connsiteY13" fmla="*/ 618243 h 1017587"/>
              <a:gd name="connsiteX14" fmla="*/ 783431 w 1566862"/>
              <a:gd name="connsiteY14" fmla="*/ 1017587 h 1017587"/>
              <a:gd name="connsiteX15" fmla="*/ 102505 w 1566862"/>
              <a:gd name="connsiteY15" fmla="*/ 618243 h 1017587"/>
              <a:gd name="connsiteX16" fmla="*/ 0 w 1566862"/>
              <a:gd name="connsiteY16" fmla="*/ 440756 h 1017587"/>
              <a:gd name="connsiteX17" fmla="*/ 0 w 1566862"/>
              <a:gd name="connsiteY17" fmla="*/ 51696 h 1017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566862" h="1017587">
                <a:moveTo>
                  <a:pt x="0" y="0"/>
                </a:moveTo>
                <a:lnTo>
                  <a:pt x="100252" y="0"/>
                </a:lnTo>
                <a:lnTo>
                  <a:pt x="100252" y="75713"/>
                </a:lnTo>
                <a:cubicBezTo>
                  <a:pt x="100252" y="422787"/>
                  <a:pt x="100252" y="422787"/>
                  <a:pt x="100252" y="422787"/>
                </a:cubicBezTo>
                <a:cubicBezTo>
                  <a:pt x="100252" y="465450"/>
                  <a:pt x="128424" y="515225"/>
                  <a:pt x="163640" y="536557"/>
                </a:cubicBezTo>
                <a:cubicBezTo>
                  <a:pt x="783431" y="899201"/>
                  <a:pt x="783431" y="899201"/>
                  <a:pt x="783431" y="899201"/>
                </a:cubicBezTo>
                <a:cubicBezTo>
                  <a:pt x="1403222" y="536557"/>
                  <a:pt x="1403222" y="536557"/>
                  <a:pt x="1403222" y="536557"/>
                </a:cubicBezTo>
                <a:cubicBezTo>
                  <a:pt x="1438438" y="515225"/>
                  <a:pt x="1466610" y="465450"/>
                  <a:pt x="1466610" y="422787"/>
                </a:cubicBezTo>
                <a:cubicBezTo>
                  <a:pt x="1466610" y="261019"/>
                  <a:pt x="1466610" y="139693"/>
                  <a:pt x="1466610" y="48699"/>
                </a:cubicBezTo>
                <a:lnTo>
                  <a:pt x="1466610" y="0"/>
                </a:lnTo>
                <a:lnTo>
                  <a:pt x="1566862" y="0"/>
                </a:lnTo>
                <a:lnTo>
                  <a:pt x="1566862" y="79791"/>
                </a:lnTo>
                <a:cubicBezTo>
                  <a:pt x="1566862" y="440756"/>
                  <a:pt x="1566862" y="440756"/>
                  <a:pt x="1566862" y="440756"/>
                </a:cubicBezTo>
                <a:cubicBezTo>
                  <a:pt x="1566862" y="507314"/>
                  <a:pt x="1515610" y="588662"/>
                  <a:pt x="1464357" y="618243"/>
                </a:cubicBezTo>
                <a:lnTo>
                  <a:pt x="783431" y="1017587"/>
                </a:lnTo>
                <a:cubicBezTo>
                  <a:pt x="102505" y="618243"/>
                  <a:pt x="102505" y="618243"/>
                  <a:pt x="102505" y="618243"/>
                </a:cubicBezTo>
                <a:cubicBezTo>
                  <a:pt x="43931" y="588662"/>
                  <a:pt x="0" y="507314"/>
                  <a:pt x="0" y="440756"/>
                </a:cubicBezTo>
                <a:cubicBezTo>
                  <a:pt x="0" y="272514"/>
                  <a:pt x="0" y="146332"/>
                  <a:pt x="0" y="5169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7622878" y="1"/>
            <a:ext cx="1146175" cy="732571"/>
          </a:xfrm>
          <a:custGeom>
            <a:avLst/>
            <a:gdLst>
              <a:gd name="connsiteX0" fmla="*/ 0 w 1146175"/>
              <a:gd name="connsiteY0" fmla="*/ 0 h 732571"/>
              <a:gd name="connsiteX1" fmla="*/ 88065 w 1146175"/>
              <a:gd name="connsiteY1" fmla="*/ 0 h 732571"/>
              <a:gd name="connsiteX2" fmla="*/ 88065 w 1146175"/>
              <a:gd name="connsiteY2" fmla="*/ 30295 h 732571"/>
              <a:gd name="connsiteX3" fmla="*/ 88065 w 1146175"/>
              <a:gd name="connsiteY3" fmla="*/ 415917 h 732571"/>
              <a:gd name="connsiteX4" fmla="*/ 176996 w 1146175"/>
              <a:gd name="connsiteY4" fmla="*/ 501522 h 732571"/>
              <a:gd name="connsiteX5" fmla="*/ 770927 w 1146175"/>
              <a:gd name="connsiteY5" fmla="*/ 501522 h 732571"/>
              <a:gd name="connsiteX6" fmla="*/ 913851 w 1146175"/>
              <a:gd name="connsiteY6" fmla="*/ 637857 h 732571"/>
              <a:gd name="connsiteX7" fmla="*/ 920204 w 1146175"/>
              <a:gd name="connsiteY7" fmla="*/ 641028 h 732571"/>
              <a:gd name="connsiteX8" fmla="*/ 923380 w 1146175"/>
              <a:gd name="connsiteY8" fmla="*/ 634687 h 732571"/>
              <a:gd name="connsiteX9" fmla="*/ 926556 w 1146175"/>
              <a:gd name="connsiteY9" fmla="*/ 501522 h 732571"/>
              <a:gd name="connsiteX10" fmla="*/ 974197 w 1146175"/>
              <a:gd name="connsiteY10" fmla="*/ 501522 h 732571"/>
              <a:gd name="connsiteX11" fmla="*/ 1056776 w 1146175"/>
              <a:gd name="connsiteY11" fmla="*/ 415917 h 732571"/>
              <a:gd name="connsiteX12" fmla="*/ 1056776 w 1146175"/>
              <a:gd name="connsiteY12" fmla="*/ 52782 h 732571"/>
              <a:gd name="connsiteX13" fmla="*/ 1056776 w 1146175"/>
              <a:gd name="connsiteY13" fmla="*/ 0 h 732571"/>
              <a:gd name="connsiteX14" fmla="*/ 1146175 w 1146175"/>
              <a:gd name="connsiteY14" fmla="*/ 0 h 732571"/>
              <a:gd name="connsiteX15" fmla="*/ 1146175 w 1146175"/>
              <a:gd name="connsiteY15" fmla="*/ 30112 h 732571"/>
              <a:gd name="connsiteX16" fmla="*/ 1146175 w 1146175"/>
              <a:gd name="connsiteY16" fmla="*/ 415613 h 732571"/>
              <a:gd name="connsiteX17" fmla="*/ 1016000 w 1146175"/>
              <a:gd name="connsiteY17" fmla="*/ 583601 h 732571"/>
              <a:gd name="connsiteX18" fmla="*/ 1016000 w 1146175"/>
              <a:gd name="connsiteY18" fmla="*/ 634314 h 732571"/>
              <a:gd name="connsiteX19" fmla="*/ 920750 w 1146175"/>
              <a:gd name="connsiteY19" fmla="*/ 732571 h 732571"/>
              <a:gd name="connsiteX20" fmla="*/ 847725 w 1146175"/>
              <a:gd name="connsiteY20" fmla="*/ 700875 h 732571"/>
              <a:gd name="connsiteX21" fmla="*/ 736600 w 1146175"/>
              <a:gd name="connsiteY21" fmla="*/ 593109 h 732571"/>
              <a:gd name="connsiteX22" fmla="*/ 177800 w 1146175"/>
              <a:gd name="connsiteY22" fmla="*/ 593109 h 732571"/>
              <a:gd name="connsiteX23" fmla="*/ 0 w 1146175"/>
              <a:gd name="connsiteY23" fmla="*/ 415613 h 732571"/>
              <a:gd name="connsiteX24" fmla="*/ 0 w 1146175"/>
              <a:gd name="connsiteY24" fmla="*/ 52592 h 732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46175" h="732571">
                <a:moveTo>
                  <a:pt x="0" y="0"/>
                </a:moveTo>
                <a:lnTo>
                  <a:pt x="88065" y="0"/>
                </a:lnTo>
                <a:lnTo>
                  <a:pt x="88065" y="30295"/>
                </a:lnTo>
                <a:cubicBezTo>
                  <a:pt x="88065" y="85384"/>
                  <a:pt x="88065" y="195561"/>
                  <a:pt x="88065" y="415917"/>
                </a:cubicBezTo>
                <a:cubicBezTo>
                  <a:pt x="88065" y="463476"/>
                  <a:pt x="126178" y="501522"/>
                  <a:pt x="176996" y="501522"/>
                </a:cubicBezTo>
                <a:cubicBezTo>
                  <a:pt x="176996" y="501522"/>
                  <a:pt x="176996" y="501522"/>
                  <a:pt x="770927" y="501522"/>
                </a:cubicBezTo>
                <a:cubicBezTo>
                  <a:pt x="770927" y="501522"/>
                  <a:pt x="904323" y="634687"/>
                  <a:pt x="913851" y="637857"/>
                </a:cubicBezTo>
                <a:cubicBezTo>
                  <a:pt x="913851" y="641028"/>
                  <a:pt x="917028" y="641028"/>
                  <a:pt x="920204" y="641028"/>
                </a:cubicBezTo>
                <a:cubicBezTo>
                  <a:pt x="923380" y="641028"/>
                  <a:pt x="923380" y="637857"/>
                  <a:pt x="923380" y="634687"/>
                </a:cubicBezTo>
                <a:cubicBezTo>
                  <a:pt x="923380" y="631516"/>
                  <a:pt x="926556" y="501522"/>
                  <a:pt x="926556" y="501522"/>
                </a:cubicBezTo>
                <a:cubicBezTo>
                  <a:pt x="926556" y="501522"/>
                  <a:pt x="926556" y="501522"/>
                  <a:pt x="974197" y="501522"/>
                </a:cubicBezTo>
                <a:cubicBezTo>
                  <a:pt x="1018663" y="501522"/>
                  <a:pt x="1056776" y="463476"/>
                  <a:pt x="1056776" y="415917"/>
                </a:cubicBezTo>
                <a:cubicBezTo>
                  <a:pt x="1056776" y="415917"/>
                  <a:pt x="1056776" y="415917"/>
                  <a:pt x="1056776" y="52782"/>
                </a:cubicBezTo>
                <a:lnTo>
                  <a:pt x="1056776" y="0"/>
                </a:lnTo>
                <a:lnTo>
                  <a:pt x="1146175" y="0"/>
                </a:lnTo>
                <a:lnTo>
                  <a:pt x="1146175" y="30112"/>
                </a:lnTo>
                <a:cubicBezTo>
                  <a:pt x="1146175" y="85184"/>
                  <a:pt x="1146175" y="195327"/>
                  <a:pt x="1146175" y="415613"/>
                </a:cubicBezTo>
                <a:cubicBezTo>
                  <a:pt x="1146175" y="498022"/>
                  <a:pt x="1089025" y="564583"/>
                  <a:pt x="1016000" y="583601"/>
                </a:cubicBezTo>
                <a:cubicBezTo>
                  <a:pt x="1016000" y="612127"/>
                  <a:pt x="1016000" y="634314"/>
                  <a:pt x="1016000" y="634314"/>
                </a:cubicBezTo>
                <a:cubicBezTo>
                  <a:pt x="1016000" y="685027"/>
                  <a:pt x="974725" y="732571"/>
                  <a:pt x="920750" y="732571"/>
                </a:cubicBezTo>
                <a:cubicBezTo>
                  <a:pt x="895350" y="732571"/>
                  <a:pt x="866775" y="719893"/>
                  <a:pt x="847725" y="700875"/>
                </a:cubicBezTo>
                <a:cubicBezTo>
                  <a:pt x="844550" y="697706"/>
                  <a:pt x="784225" y="640653"/>
                  <a:pt x="736600" y="593109"/>
                </a:cubicBezTo>
                <a:cubicBezTo>
                  <a:pt x="736600" y="593109"/>
                  <a:pt x="736600" y="593109"/>
                  <a:pt x="177800" y="593109"/>
                </a:cubicBezTo>
                <a:cubicBezTo>
                  <a:pt x="79375" y="593109"/>
                  <a:pt x="0" y="513870"/>
                  <a:pt x="0" y="415613"/>
                </a:cubicBezTo>
                <a:cubicBezTo>
                  <a:pt x="0" y="415613"/>
                  <a:pt x="0" y="415613"/>
                  <a:pt x="0" y="5259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11419040" y="1819276"/>
            <a:ext cx="772960" cy="1062038"/>
          </a:xfrm>
          <a:custGeom>
            <a:avLst/>
            <a:gdLst>
              <a:gd name="connsiteX0" fmla="*/ 321339 w 772960"/>
              <a:gd name="connsiteY0" fmla="*/ 0 h 1062038"/>
              <a:gd name="connsiteX1" fmla="*/ 619541 w 772960"/>
              <a:gd name="connsiteY1" fmla="*/ 137201 h 1062038"/>
              <a:gd name="connsiteX2" fmla="*/ 717227 w 772960"/>
              <a:gd name="connsiteY2" fmla="*/ 49545 h 1062038"/>
              <a:gd name="connsiteX3" fmla="*/ 772960 w 772960"/>
              <a:gd name="connsiteY3" fmla="*/ 25892 h 1062038"/>
              <a:gd name="connsiteX4" fmla="*/ 772960 w 772960"/>
              <a:gd name="connsiteY4" fmla="*/ 101651 h 1062038"/>
              <a:gd name="connsiteX5" fmla="*/ 731740 w 772960"/>
              <a:gd name="connsiteY5" fmla="*/ 122767 h 1062038"/>
              <a:gd name="connsiteX6" fmla="*/ 637353 w 772960"/>
              <a:gd name="connsiteY6" fmla="*/ 216518 h 1062038"/>
              <a:gd name="connsiteX7" fmla="*/ 618214 w 772960"/>
              <a:gd name="connsiteY7" fmla="*/ 249621 h 1062038"/>
              <a:gd name="connsiteX8" fmla="*/ 599075 w 772960"/>
              <a:gd name="connsiteY8" fmla="*/ 216518 h 1062038"/>
              <a:gd name="connsiteX9" fmla="*/ 340698 w 772960"/>
              <a:gd name="connsiteY9" fmla="*/ 79374 h 1062038"/>
              <a:gd name="connsiteX10" fmla="*/ 139739 w 772960"/>
              <a:gd name="connsiteY10" fmla="*/ 164498 h 1062038"/>
              <a:gd name="connsiteX11" fmla="*/ 91891 w 772960"/>
              <a:gd name="connsiteY11" fmla="*/ 386765 h 1062038"/>
              <a:gd name="connsiteX12" fmla="*/ 603860 w 772960"/>
              <a:gd name="connsiteY12" fmla="*/ 977900 h 1062038"/>
              <a:gd name="connsiteX13" fmla="*/ 627784 w 772960"/>
              <a:gd name="connsiteY13" fmla="*/ 977900 h 1062038"/>
              <a:gd name="connsiteX14" fmla="*/ 711386 w 772960"/>
              <a:gd name="connsiteY14" fmla="*/ 934276 h 1062038"/>
              <a:gd name="connsiteX15" fmla="*/ 772960 w 772960"/>
              <a:gd name="connsiteY15" fmla="*/ 893589 h 1062038"/>
              <a:gd name="connsiteX16" fmla="*/ 772960 w 772960"/>
              <a:gd name="connsiteY16" fmla="*/ 988610 h 1062038"/>
              <a:gd name="connsiteX17" fmla="*/ 766151 w 772960"/>
              <a:gd name="connsiteY17" fmla="*/ 993328 h 1062038"/>
              <a:gd name="connsiteX18" fmla="*/ 645248 w 772960"/>
              <a:gd name="connsiteY18" fmla="*/ 1056957 h 1062038"/>
              <a:gd name="connsiteX19" fmla="*/ 614399 w 772960"/>
              <a:gd name="connsiteY19" fmla="*/ 1062038 h 1062038"/>
              <a:gd name="connsiteX20" fmla="*/ 583551 w 772960"/>
              <a:gd name="connsiteY20" fmla="*/ 1056957 h 1062038"/>
              <a:gd name="connsiteX21" fmla="*/ 7713 w 772960"/>
              <a:gd name="connsiteY21" fmla="*/ 386196 h 1062038"/>
              <a:gd name="connsiteX22" fmla="*/ 69410 w 772960"/>
              <a:gd name="connsiteY22" fmla="*/ 106712 h 1062038"/>
              <a:gd name="connsiteX23" fmla="*/ 321339 w 772960"/>
              <a:gd name="connsiteY23" fmla="*/ 0 h 1062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72960" h="1062038">
                <a:moveTo>
                  <a:pt x="321339" y="0"/>
                </a:moveTo>
                <a:cubicBezTo>
                  <a:pt x="480722" y="0"/>
                  <a:pt x="578409" y="91468"/>
                  <a:pt x="619541" y="137201"/>
                </a:cubicBezTo>
                <a:cubicBezTo>
                  <a:pt x="637536" y="111794"/>
                  <a:pt x="669669" y="77493"/>
                  <a:pt x="717227" y="49545"/>
                </a:cubicBezTo>
                <a:lnTo>
                  <a:pt x="772960" y="25892"/>
                </a:lnTo>
                <a:lnTo>
                  <a:pt x="772960" y="101651"/>
                </a:lnTo>
                <a:lnTo>
                  <a:pt x="731740" y="122767"/>
                </a:lnTo>
                <a:cubicBezTo>
                  <a:pt x="667258" y="162946"/>
                  <a:pt x="637353" y="216518"/>
                  <a:pt x="637353" y="216518"/>
                </a:cubicBezTo>
                <a:cubicBezTo>
                  <a:pt x="618214" y="249621"/>
                  <a:pt x="618214" y="249621"/>
                  <a:pt x="618214" y="249621"/>
                </a:cubicBezTo>
                <a:cubicBezTo>
                  <a:pt x="599075" y="216518"/>
                  <a:pt x="599075" y="216518"/>
                  <a:pt x="599075" y="216518"/>
                </a:cubicBezTo>
                <a:cubicBezTo>
                  <a:pt x="594290" y="211788"/>
                  <a:pt x="512950" y="79374"/>
                  <a:pt x="340698" y="79374"/>
                </a:cubicBezTo>
                <a:cubicBezTo>
                  <a:pt x="259358" y="79374"/>
                  <a:pt x="187586" y="112478"/>
                  <a:pt x="139739" y="164498"/>
                </a:cubicBezTo>
                <a:cubicBezTo>
                  <a:pt x="91891" y="221247"/>
                  <a:pt x="77537" y="301641"/>
                  <a:pt x="91891" y="386765"/>
                </a:cubicBezTo>
                <a:cubicBezTo>
                  <a:pt x="130169" y="566470"/>
                  <a:pt x="340698" y="873860"/>
                  <a:pt x="603860" y="977900"/>
                </a:cubicBezTo>
                <a:cubicBezTo>
                  <a:pt x="608645" y="977900"/>
                  <a:pt x="618214" y="977900"/>
                  <a:pt x="627784" y="977900"/>
                </a:cubicBezTo>
                <a:cubicBezTo>
                  <a:pt x="655296" y="965486"/>
                  <a:pt x="683332" y="950856"/>
                  <a:pt x="711386" y="934276"/>
                </a:cubicBezTo>
                <a:lnTo>
                  <a:pt x="772960" y="893589"/>
                </a:lnTo>
                <a:lnTo>
                  <a:pt x="772960" y="988610"/>
                </a:lnTo>
                <a:lnTo>
                  <a:pt x="766151" y="993328"/>
                </a:lnTo>
                <a:cubicBezTo>
                  <a:pt x="727993" y="1016543"/>
                  <a:pt x="687665" y="1037901"/>
                  <a:pt x="645248" y="1056957"/>
                </a:cubicBezTo>
                <a:cubicBezTo>
                  <a:pt x="634965" y="1056957"/>
                  <a:pt x="624682" y="1062038"/>
                  <a:pt x="614399" y="1062038"/>
                </a:cubicBezTo>
                <a:cubicBezTo>
                  <a:pt x="604116" y="1062038"/>
                  <a:pt x="593834" y="1056957"/>
                  <a:pt x="583551" y="1056957"/>
                </a:cubicBezTo>
                <a:cubicBezTo>
                  <a:pt x="275066" y="935000"/>
                  <a:pt x="48844" y="584375"/>
                  <a:pt x="7713" y="386196"/>
                </a:cubicBezTo>
                <a:cubicBezTo>
                  <a:pt x="-12853" y="279484"/>
                  <a:pt x="7713" y="182935"/>
                  <a:pt x="69410" y="106712"/>
                </a:cubicBezTo>
                <a:cubicBezTo>
                  <a:pt x="125965" y="35571"/>
                  <a:pt x="218511" y="0"/>
                  <a:pt x="32133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61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1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2486662" y="3575684"/>
            <a:ext cx="9226755" cy="351791"/>
          </a:xfrm>
        </p:spPr>
        <p:txBody>
          <a:bodyPr/>
          <a:lstStyle/>
          <a:p>
            <a:r>
              <a:rPr lang="en-US" dirty="0"/>
              <a:t>ZERO TOLERANCE.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6377" y="1791811"/>
            <a:ext cx="9235440" cy="1365885"/>
          </a:xfrm>
        </p:spPr>
        <p:txBody>
          <a:bodyPr/>
          <a:lstStyle/>
          <a:p>
            <a:r>
              <a:rPr lang="en-US" sz="4400" dirty="0"/>
              <a:t>WHAT IS FACEBOOK’S APPROACH TO TERRORIST CONTENT?</a:t>
            </a:r>
          </a:p>
        </p:txBody>
      </p:sp>
    </p:spTree>
    <p:extLst>
      <p:ext uri="{BB962C8B-B14F-4D97-AF65-F5344CB8AC3E}">
        <p14:creationId xmlns:p14="http://schemas.microsoft.com/office/powerpoint/2010/main" val="2196612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2559874" y="2089785"/>
            <a:ext cx="9051943" cy="4054961"/>
          </a:xfrm>
        </p:spPr>
        <p:txBody>
          <a:bodyPr/>
          <a:lstStyle/>
          <a:p>
            <a:pPr marL="342900" indent="-342900">
              <a:buFont typeface="Arial" charset="0"/>
              <a:buChar char="•"/>
            </a:pPr>
            <a:r>
              <a:rPr lang="en-US" sz="2400" dirty="0"/>
              <a:t>Image Matching</a:t>
            </a:r>
          </a:p>
          <a:p>
            <a:pPr marL="342900" indent="-342900">
              <a:buFont typeface="Arial" charset="0"/>
              <a:buChar char="•"/>
            </a:pPr>
            <a:endParaRPr lang="en-US" sz="2400" dirty="0"/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Language Understanding</a:t>
            </a:r>
          </a:p>
          <a:p>
            <a:pPr marL="342900" indent="-342900">
              <a:buFont typeface="Arial" charset="0"/>
              <a:buChar char="•"/>
            </a:pPr>
            <a:endParaRPr lang="en-US" sz="2400" dirty="0"/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Removing Terrorist Clusters</a:t>
            </a:r>
          </a:p>
          <a:p>
            <a:pPr marL="342900" indent="-342900">
              <a:buFont typeface="Arial" charset="0"/>
              <a:buChar char="•"/>
            </a:pPr>
            <a:endParaRPr lang="en-US" sz="2400" dirty="0"/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Cross-platform collaboration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2263" y="416858"/>
            <a:ext cx="9235440" cy="1009538"/>
          </a:xfrm>
        </p:spPr>
        <p:txBody>
          <a:bodyPr/>
          <a:lstStyle/>
          <a:p>
            <a:r>
              <a:rPr lang="en-US" dirty="0"/>
              <a:t>MACHINE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00328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2376377" y="2089785"/>
            <a:ext cx="9226755" cy="4329952"/>
          </a:xfrm>
        </p:spPr>
        <p:txBody>
          <a:bodyPr/>
          <a:lstStyle/>
          <a:p>
            <a:pPr marL="342900" indent="-342900">
              <a:buFont typeface="Arial" charset="0"/>
              <a:buChar char="•"/>
            </a:pPr>
            <a:r>
              <a:rPr lang="en-US" sz="2400" dirty="0"/>
              <a:t>Reports</a:t>
            </a:r>
          </a:p>
          <a:p>
            <a:pPr marL="342900" indent="-342900">
              <a:buFont typeface="Arial" charset="0"/>
              <a:buChar char="•"/>
            </a:pPr>
            <a:endParaRPr lang="en-US" sz="2400" dirty="0"/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Terrorism and Safety specialists</a:t>
            </a:r>
          </a:p>
          <a:p>
            <a:pPr marL="342900" indent="-342900">
              <a:buFont typeface="Arial" charset="0"/>
              <a:buChar char="•"/>
            </a:pPr>
            <a:endParaRPr lang="en-US" sz="2400" dirty="0"/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Industry &amp; Government</a:t>
            </a:r>
          </a:p>
          <a:p>
            <a:pPr marL="342900" indent="-342900">
              <a:buFont typeface="Arial" charset="0"/>
              <a:buChar char="•"/>
            </a:pPr>
            <a:endParaRPr lang="en-US" sz="2400" dirty="0"/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CT/CVE Programs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658765" y="525892"/>
            <a:ext cx="9235440" cy="975678"/>
          </a:xfrm>
        </p:spPr>
        <p:txBody>
          <a:bodyPr/>
          <a:lstStyle/>
          <a:p>
            <a:r>
              <a:rPr lang="en-US" dirty="0"/>
              <a:t>HUMAN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45763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2361069" y="2089785"/>
            <a:ext cx="9226755" cy="381615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P2P: Facebook Global Digital Challenge 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tx1"/>
                </a:solidFill>
              </a:rPr>
              <a:t>600 counter speech campaigns, 75 countries, 6500 students </a:t>
            </a:r>
          </a:p>
          <a:p>
            <a:pPr lvl="1" indent="0">
              <a:buNone/>
            </a:pPr>
            <a:endParaRPr lang="en-US" sz="2100" dirty="0">
              <a:solidFill>
                <a:schemeClr val="tx1"/>
              </a:solidFill>
            </a:endParaRPr>
          </a:p>
          <a:p>
            <a:pPr lvl="1" indent="0">
              <a:buNone/>
            </a:pPr>
            <a:r>
              <a:rPr lang="en-US" sz="2100" dirty="0" err="1">
                <a:solidFill>
                  <a:schemeClr val="tx1"/>
                </a:solidFill>
              </a:rPr>
              <a:t>VoicePositive</a:t>
            </a:r>
            <a:endParaRPr lang="en-US" sz="2100" dirty="0">
              <a:solidFill>
                <a:schemeClr val="tx1"/>
              </a:solidFill>
            </a:endParaRPr>
          </a:p>
          <a:p>
            <a:pPr lvl="1" indent="0">
              <a:buNone/>
            </a:pPr>
            <a:endParaRPr lang="en-US" sz="2100" dirty="0">
              <a:solidFill>
                <a:schemeClr val="tx1"/>
              </a:solidFill>
            </a:endParaRPr>
          </a:p>
          <a:p>
            <a:pPr lvl="1" indent="0">
              <a:buNone/>
            </a:pPr>
            <a:r>
              <a:rPr lang="en-US" sz="2100" dirty="0">
                <a:solidFill>
                  <a:schemeClr val="tx1"/>
                </a:solidFill>
              </a:rPr>
              <a:t>Digital Masala Challenge and Digital Khichuri Challenge </a:t>
            </a:r>
          </a:p>
          <a:p>
            <a:pPr lvl="1" indent="0">
              <a:buNone/>
            </a:pPr>
            <a:endParaRPr lang="en-US" sz="2100" dirty="0">
              <a:solidFill>
                <a:schemeClr val="tx1"/>
              </a:solidFill>
            </a:endParaRPr>
          </a:p>
          <a:p>
            <a:pPr lvl="1" indent="0">
              <a:buNone/>
            </a:pPr>
            <a:r>
              <a:rPr lang="en-US" sz="2100" dirty="0">
                <a:solidFill>
                  <a:schemeClr val="tx1"/>
                </a:solidFill>
              </a:rPr>
              <a:t>OCCI (Europe)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4542" y="673810"/>
            <a:ext cx="9090430" cy="975678"/>
          </a:xfrm>
        </p:spPr>
        <p:txBody>
          <a:bodyPr/>
          <a:lstStyle/>
          <a:p>
            <a:r>
              <a:rPr lang="en-US" sz="6000" dirty="0"/>
              <a:t>COUNTER SPEECH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91240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Placeholder 29"/>
          <p:cNvSpPr>
            <a:spLocks noGrp="1"/>
          </p:cNvSpPr>
          <p:nvPr>
            <p:ph type="body" sz="quarter" idx="12"/>
          </p:nvPr>
        </p:nvSpPr>
        <p:spPr bwMode="auto"/>
        <p:txBody>
          <a:bodyPr/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-1" y="2676"/>
            <a:ext cx="12196765" cy="6855323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1508125" y="974725"/>
            <a:ext cx="6815510" cy="3128963"/>
          </a:xfrm>
        </p:spPr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7"/>
          </p:nvPr>
        </p:nvSpPr>
        <p:spPr>
          <a:xfrm>
            <a:off x="1474905" y="5374903"/>
            <a:ext cx="1273578" cy="5355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Freeform 5"/>
          <p:cNvSpPr>
            <a:spLocks noEditPoints="1"/>
          </p:cNvSpPr>
          <p:nvPr/>
        </p:nvSpPr>
        <p:spPr bwMode="white">
          <a:xfrm>
            <a:off x="8653630" y="2851484"/>
            <a:ext cx="1033463" cy="635000"/>
          </a:xfrm>
          <a:custGeom>
            <a:avLst/>
            <a:gdLst>
              <a:gd name="T0" fmla="*/ 244 w 275"/>
              <a:gd name="T1" fmla="*/ 28 h 169"/>
              <a:gd name="T2" fmla="*/ 247 w 275"/>
              <a:gd name="T3" fmla="*/ 31 h 169"/>
              <a:gd name="T4" fmla="*/ 247 w 275"/>
              <a:gd name="T5" fmla="*/ 123 h 169"/>
              <a:gd name="T6" fmla="*/ 225 w 275"/>
              <a:gd name="T7" fmla="*/ 145 h 169"/>
              <a:gd name="T8" fmla="*/ 46 w 275"/>
              <a:gd name="T9" fmla="*/ 145 h 169"/>
              <a:gd name="T10" fmla="*/ 24 w 275"/>
              <a:gd name="T11" fmla="*/ 123 h 169"/>
              <a:gd name="T12" fmla="*/ 24 w 275"/>
              <a:gd name="T13" fmla="*/ 50 h 169"/>
              <a:gd name="T14" fmla="*/ 46 w 275"/>
              <a:gd name="T15" fmla="*/ 28 h 169"/>
              <a:gd name="T16" fmla="*/ 244 w 275"/>
              <a:gd name="T17" fmla="*/ 28 h 169"/>
              <a:gd name="T18" fmla="*/ 244 w 275"/>
              <a:gd name="T19" fmla="*/ 4 h 169"/>
              <a:gd name="T20" fmla="*/ 46 w 275"/>
              <a:gd name="T21" fmla="*/ 4 h 169"/>
              <a:gd name="T22" fmla="*/ 0 w 275"/>
              <a:gd name="T23" fmla="*/ 50 h 169"/>
              <a:gd name="T24" fmla="*/ 0 w 275"/>
              <a:gd name="T25" fmla="*/ 123 h 169"/>
              <a:gd name="T26" fmla="*/ 46 w 275"/>
              <a:gd name="T27" fmla="*/ 169 h 169"/>
              <a:gd name="T28" fmla="*/ 225 w 275"/>
              <a:gd name="T29" fmla="*/ 169 h 169"/>
              <a:gd name="T30" fmla="*/ 271 w 275"/>
              <a:gd name="T31" fmla="*/ 123 h 169"/>
              <a:gd name="T32" fmla="*/ 271 w 275"/>
              <a:gd name="T33" fmla="*/ 31 h 169"/>
              <a:gd name="T34" fmla="*/ 244 w 275"/>
              <a:gd name="T35" fmla="*/ 4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75" h="169">
                <a:moveTo>
                  <a:pt x="244" y="28"/>
                </a:moveTo>
                <a:cubicBezTo>
                  <a:pt x="245" y="28"/>
                  <a:pt x="247" y="29"/>
                  <a:pt x="247" y="31"/>
                </a:cubicBezTo>
                <a:cubicBezTo>
                  <a:pt x="247" y="123"/>
                  <a:pt x="247" y="123"/>
                  <a:pt x="247" y="123"/>
                </a:cubicBezTo>
                <a:cubicBezTo>
                  <a:pt x="247" y="135"/>
                  <a:pt x="237" y="145"/>
                  <a:pt x="225" y="145"/>
                </a:cubicBezTo>
                <a:cubicBezTo>
                  <a:pt x="46" y="145"/>
                  <a:pt x="46" y="145"/>
                  <a:pt x="46" y="145"/>
                </a:cubicBezTo>
                <a:cubicBezTo>
                  <a:pt x="34" y="145"/>
                  <a:pt x="24" y="135"/>
                  <a:pt x="24" y="123"/>
                </a:cubicBezTo>
                <a:cubicBezTo>
                  <a:pt x="24" y="50"/>
                  <a:pt x="24" y="50"/>
                  <a:pt x="24" y="50"/>
                </a:cubicBezTo>
                <a:cubicBezTo>
                  <a:pt x="24" y="38"/>
                  <a:pt x="34" y="28"/>
                  <a:pt x="46" y="28"/>
                </a:cubicBezTo>
                <a:cubicBezTo>
                  <a:pt x="244" y="28"/>
                  <a:pt x="244" y="28"/>
                  <a:pt x="244" y="28"/>
                </a:cubicBezTo>
                <a:moveTo>
                  <a:pt x="244" y="4"/>
                </a:moveTo>
                <a:cubicBezTo>
                  <a:pt x="46" y="4"/>
                  <a:pt x="46" y="4"/>
                  <a:pt x="46" y="4"/>
                </a:cubicBezTo>
                <a:cubicBezTo>
                  <a:pt x="20" y="4"/>
                  <a:pt x="0" y="24"/>
                  <a:pt x="0" y="50"/>
                </a:cubicBezTo>
                <a:cubicBezTo>
                  <a:pt x="0" y="123"/>
                  <a:pt x="0" y="123"/>
                  <a:pt x="0" y="123"/>
                </a:cubicBezTo>
                <a:cubicBezTo>
                  <a:pt x="0" y="148"/>
                  <a:pt x="20" y="169"/>
                  <a:pt x="46" y="169"/>
                </a:cubicBezTo>
                <a:cubicBezTo>
                  <a:pt x="225" y="169"/>
                  <a:pt x="225" y="169"/>
                  <a:pt x="225" y="169"/>
                </a:cubicBezTo>
                <a:cubicBezTo>
                  <a:pt x="250" y="169"/>
                  <a:pt x="271" y="148"/>
                  <a:pt x="271" y="123"/>
                </a:cubicBezTo>
                <a:cubicBezTo>
                  <a:pt x="271" y="31"/>
                  <a:pt x="271" y="31"/>
                  <a:pt x="271" y="31"/>
                </a:cubicBezTo>
                <a:cubicBezTo>
                  <a:pt x="271" y="0"/>
                  <a:pt x="275" y="4"/>
                  <a:pt x="244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6" name="Freeform 6"/>
          <p:cNvSpPr>
            <a:spLocks noEditPoints="1"/>
          </p:cNvSpPr>
          <p:nvPr/>
        </p:nvSpPr>
        <p:spPr bwMode="auto">
          <a:xfrm>
            <a:off x="7323210" y="848775"/>
            <a:ext cx="2259013" cy="1952625"/>
          </a:xfrm>
          <a:custGeom>
            <a:avLst/>
            <a:gdLst>
              <a:gd name="T0" fmla="*/ 437 w 601"/>
              <a:gd name="T1" fmla="*/ 24 h 520"/>
              <a:gd name="T2" fmla="*/ 570 w 601"/>
              <a:gd name="T3" fmla="*/ 191 h 520"/>
              <a:gd name="T4" fmla="*/ 312 w 601"/>
              <a:gd name="T5" fmla="*/ 494 h 520"/>
              <a:gd name="T6" fmla="*/ 302 w 601"/>
              <a:gd name="T7" fmla="*/ 496 h 520"/>
              <a:gd name="T8" fmla="*/ 292 w 601"/>
              <a:gd name="T9" fmla="*/ 494 h 520"/>
              <a:gd name="T10" fmla="*/ 34 w 601"/>
              <a:gd name="T11" fmla="*/ 191 h 520"/>
              <a:gd name="T12" fmla="*/ 167 w 601"/>
              <a:gd name="T13" fmla="*/ 24 h 520"/>
              <a:gd name="T14" fmla="*/ 304 w 601"/>
              <a:gd name="T15" fmla="*/ 97 h 520"/>
              <a:gd name="T16" fmla="*/ 437 w 601"/>
              <a:gd name="T17" fmla="*/ 24 h 520"/>
              <a:gd name="T18" fmla="*/ 437 w 601"/>
              <a:gd name="T19" fmla="*/ 0 h 520"/>
              <a:gd name="T20" fmla="*/ 303 w 601"/>
              <a:gd name="T21" fmla="*/ 58 h 520"/>
              <a:gd name="T22" fmla="*/ 167 w 601"/>
              <a:gd name="T23" fmla="*/ 0 h 520"/>
              <a:gd name="T24" fmla="*/ 42 w 601"/>
              <a:gd name="T25" fmla="*/ 55 h 520"/>
              <a:gd name="T26" fmla="*/ 11 w 601"/>
              <a:gd name="T27" fmla="*/ 196 h 520"/>
              <a:gd name="T28" fmla="*/ 101 w 601"/>
              <a:gd name="T29" fmla="*/ 372 h 520"/>
              <a:gd name="T30" fmla="*/ 284 w 601"/>
              <a:gd name="T31" fmla="*/ 516 h 520"/>
              <a:gd name="T32" fmla="*/ 302 w 601"/>
              <a:gd name="T33" fmla="*/ 520 h 520"/>
              <a:gd name="T34" fmla="*/ 319 w 601"/>
              <a:gd name="T35" fmla="*/ 517 h 520"/>
              <a:gd name="T36" fmla="*/ 320 w 601"/>
              <a:gd name="T37" fmla="*/ 516 h 520"/>
              <a:gd name="T38" fmla="*/ 322 w 601"/>
              <a:gd name="T39" fmla="*/ 516 h 520"/>
              <a:gd name="T40" fmla="*/ 509 w 601"/>
              <a:gd name="T41" fmla="*/ 372 h 520"/>
              <a:gd name="T42" fmla="*/ 594 w 601"/>
              <a:gd name="T43" fmla="*/ 194 h 520"/>
              <a:gd name="T44" fmla="*/ 555 w 601"/>
              <a:gd name="T45" fmla="*/ 50 h 520"/>
              <a:gd name="T46" fmla="*/ 437 w 601"/>
              <a:gd name="T47" fmla="*/ 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601" h="520">
                <a:moveTo>
                  <a:pt x="437" y="24"/>
                </a:moveTo>
                <a:cubicBezTo>
                  <a:pt x="531" y="24"/>
                  <a:pt x="581" y="101"/>
                  <a:pt x="570" y="191"/>
                </a:cubicBezTo>
                <a:cubicBezTo>
                  <a:pt x="557" y="294"/>
                  <a:pt x="458" y="429"/>
                  <a:pt x="312" y="494"/>
                </a:cubicBezTo>
                <a:cubicBezTo>
                  <a:pt x="308" y="495"/>
                  <a:pt x="305" y="496"/>
                  <a:pt x="302" y="496"/>
                </a:cubicBezTo>
                <a:cubicBezTo>
                  <a:pt x="298" y="496"/>
                  <a:pt x="295" y="495"/>
                  <a:pt x="292" y="494"/>
                </a:cubicBezTo>
                <a:cubicBezTo>
                  <a:pt x="158" y="441"/>
                  <a:pt x="52" y="284"/>
                  <a:pt x="34" y="191"/>
                </a:cubicBezTo>
                <a:cubicBezTo>
                  <a:pt x="16" y="98"/>
                  <a:pt x="73" y="24"/>
                  <a:pt x="167" y="24"/>
                </a:cubicBezTo>
                <a:cubicBezTo>
                  <a:pt x="261" y="24"/>
                  <a:pt x="304" y="97"/>
                  <a:pt x="304" y="97"/>
                </a:cubicBezTo>
                <a:cubicBezTo>
                  <a:pt x="304" y="97"/>
                  <a:pt x="343" y="24"/>
                  <a:pt x="437" y="24"/>
                </a:cubicBezTo>
                <a:moveTo>
                  <a:pt x="437" y="0"/>
                </a:moveTo>
                <a:cubicBezTo>
                  <a:pt x="369" y="0"/>
                  <a:pt x="326" y="33"/>
                  <a:pt x="303" y="58"/>
                </a:cubicBezTo>
                <a:cubicBezTo>
                  <a:pt x="279" y="33"/>
                  <a:pt x="235" y="0"/>
                  <a:pt x="167" y="0"/>
                </a:cubicBezTo>
                <a:cubicBezTo>
                  <a:pt x="115" y="0"/>
                  <a:pt x="71" y="19"/>
                  <a:pt x="42" y="55"/>
                </a:cubicBezTo>
                <a:cubicBezTo>
                  <a:pt x="11" y="92"/>
                  <a:pt x="0" y="142"/>
                  <a:pt x="11" y="196"/>
                </a:cubicBezTo>
                <a:cubicBezTo>
                  <a:pt x="21" y="248"/>
                  <a:pt x="54" y="314"/>
                  <a:pt x="101" y="372"/>
                </a:cubicBezTo>
                <a:cubicBezTo>
                  <a:pt x="154" y="440"/>
                  <a:pt x="219" y="491"/>
                  <a:pt x="284" y="516"/>
                </a:cubicBezTo>
                <a:cubicBezTo>
                  <a:pt x="289" y="518"/>
                  <a:pt x="295" y="520"/>
                  <a:pt x="302" y="520"/>
                </a:cubicBezTo>
                <a:cubicBezTo>
                  <a:pt x="307" y="520"/>
                  <a:pt x="313" y="519"/>
                  <a:pt x="319" y="517"/>
                </a:cubicBezTo>
                <a:cubicBezTo>
                  <a:pt x="320" y="516"/>
                  <a:pt x="320" y="516"/>
                  <a:pt x="320" y="516"/>
                </a:cubicBezTo>
                <a:cubicBezTo>
                  <a:pt x="322" y="516"/>
                  <a:pt x="322" y="516"/>
                  <a:pt x="322" y="516"/>
                </a:cubicBezTo>
                <a:cubicBezTo>
                  <a:pt x="394" y="484"/>
                  <a:pt x="459" y="434"/>
                  <a:pt x="509" y="372"/>
                </a:cubicBezTo>
                <a:cubicBezTo>
                  <a:pt x="556" y="314"/>
                  <a:pt x="586" y="251"/>
                  <a:pt x="594" y="194"/>
                </a:cubicBezTo>
                <a:cubicBezTo>
                  <a:pt x="601" y="139"/>
                  <a:pt x="587" y="86"/>
                  <a:pt x="555" y="50"/>
                </a:cubicBezTo>
                <a:cubicBezTo>
                  <a:pt x="526" y="17"/>
                  <a:pt x="485" y="0"/>
                  <a:pt x="43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7" name="Freeform 10"/>
          <p:cNvSpPr>
            <a:spLocks noEditPoints="1"/>
          </p:cNvSpPr>
          <p:nvPr/>
        </p:nvSpPr>
        <p:spPr bwMode="auto">
          <a:xfrm>
            <a:off x="9824550" y="2318966"/>
            <a:ext cx="1712913" cy="1717675"/>
          </a:xfrm>
          <a:custGeom>
            <a:avLst/>
            <a:gdLst>
              <a:gd name="T0" fmla="*/ 228 w 456"/>
              <a:gd name="T1" fmla="*/ 37 h 457"/>
              <a:gd name="T2" fmla="*/ 232 w 456"/>
              <a:gd name="T3" fmla="*/ 39 h 457"/>
              <a:gd name="T4" fmla="*/ 281 w 456"/>
              <a:gd name="T5" fmla="*/ 88 h 457"/>
              <a:gd name="T6" fmla="*/ 396 w 456"/>
              <a:gd name="T7" fmla="*/ 88 h 457"/>
              <a:gd name="T8" fmla="*/ 432 w 456"/>
              <a:gd name="T9" fmla="*/ 123 h 457"/>
              <a:gd name="T10" fmla="*/ 432 w 456"/>
              <a:gd name="T11" fmla="*/ 397 h 457"/>
              <a:gd name="T12" fmla="*/ 396 w 456"/>
              <a:gd name="T13" fmla="*/ 433 h 457"/>
              <a:gd name="T14" fmla="*/ 59 w 456"/>
              <a:gd name="T15" fmla="*/ 433 h 457"/>
              <a:gd name="T16" fmla="*/ 24 w 456"/>
              <a:gd name="T17" fmla="*/ 397 h 457"/>
              <a:gd name="T18" fmla="*/ 24 w 456"/>
              <a:gd name="T19" fmla="*/ 123 h 457"/>
              <a:gd name="T20" fmla="*/ 59 w 456"/>
              <a:gd name="T21" fmla="*/ 88 h 457"/>
              <a:gd name="T22" fmla="*/ 174 w 456"/>
              <a:gd name="T23" fmla="*/ 88 h 457"/>
              <a:gd name="T24" fmla="*/ 223 w 456"/>
              <a:gd name="T25" fmla="*/ 39 h 457"/>
              <a:gd name="T26" fmla="*/ 228 w 456"/>
              <a:gd name="T27" fmla="*/ 37 h 457"/>
              <a:gd name="T28" fmla="*/ 206 w 456"/>
              <a:gd name="T29" fmla="*/ 22 h 457"/>
              <a:gd name="T30" fmla="*/ 168 w 456"/>
              <a:gd name="T31" fmla="*/ 60 h 457"/>
              <a:gd name="T32" fmla="*/ 164 w 456"/>
              <a:gd name="T33" fmla="*/ 64 h 457"/>
              <a:gd name="T34" fmla="*/ 59 w 456"/>
              <a:gd name="T35" fmla="*/ 64 h 457"/>
              <a:gd name="T36" fmla="*/ 0 w 456"/>
              <a:gd name="T37" fmla="*/ 123 h 457"/>
              <a:gd name="T38" fmla="*/ 0 w 456"/>
              <a:gd name="T39" fmla="*/ 397 h 457"/>
              <a:gd name="T40" fmla="*/ 59 w 456"/>
              <a:gd name="T41" fmla="*/ 457 h 457"/>
              <a:gd name="T42" fmla="*/ 396 w 456"/>
              <a:gd name="T43" fmla="*/ 457 h 457"/>
              <a:gd name="T44" fmla="*/ 456 w 456"/>
              <a:gd name="T45" fmla="*/ 397 h 457"/>
              <a:gd name="T46" fmla="*/ 456 w 456"/>
              <a:gd name="T47" fmla="*/ 123 h 457"/>
              <a:gd name="T48" fmla="*/ 396 w 456"/>
              <a:gd name="T49" fmla="*/ 64 h 457"/>
              <a:gd name="T50" fmla="*/ 291 w 456"/>
              <a:gd name="T51" fmla="*/ 64 h 457"/>
              <a:gd name="T52" fmla="*/ 250 w 456"/>
              <a:gd name="T53" fmla="*/ 23 h 457"/>
              <a:gd name="T54" fmla="*/ 206 w 456"/>
              <a:gd name="T55" fmla="*/ 22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56" h="457">
                <a:moveTo>
                  <a:pt x="228" y="37"/>
                </a:moveTo>
                <a:cubicBezTo>
                  <a:pt x="229" y="37"/>
                  <a:pt x="231" y="38"/>
                  <a:pt x="232" y="39"/>
                </a:cubicBezTo>
                <a:cubicBezTo>
                  <a:pt x="235" y="42"/>
                  <a:pt x="274" y="81"/>
                  <a:pt x="281" y="88"/>
                </a:cubicBezTo>
                <a:cubicBezTo>
                  <a:pt x="396" y="88"/>
                  <a:pt x="396" y="88"/>
                  <a:pt x="396" y="88"/>
                </a:cubicBezTo>
                <a:cubicBezTo>
                  <a:pt x="416" y="88"/>
                  <a:pt x="432" y="104"/>
                  <a:pt x="432" y="123"/>
                </a:cubicBezTo>
                <a:cubicBezTo>
                  <a:pt x="432" y="397"/>
                  <a:pt x="432" y="397"/>
                  <a:pt x="432" y="397"/>
                </a:cubicBezTo>
                <a:cubicBezTo>
                  <a:pt x="432" y="417"/>
                  <a:pt x="416" y="433"/>
                  <a:pt x="396" y="433"/>
                </a:cubicBezTo>
                <a:cubicBezTo>
                  <a:pt x="59" y="433"/>
                  <a:pt x="59" y="433"/>
                  <a:pt x="59" y="433"/>
                </a:cubicBezTo>
                <a:cubicBezTo>
                  <a:pt x="40" y="433"/>
                  <a:pt x="24" y="417"/>
                  <a:pt x="24" y="397"/>
                </a:cubicBezTo>
                <a:cubicBezTo>
                  <a:pt x="24" y="123"/>
                  <a:pt x="24" y="123"/>
                  <a:pt x="24" y="123"/>
                </a:cubicBezTo>
                <a:cubicBezTo>
                  <a:pt x="24" y="104"/>
                  <a:pt x="40" y="88"/>
                  <a:pt x="59" y="88"/>
                </a:cubicBezTo>
                <a:cubicBezTo>
                  <a:pt x="174" y="88"/>
                  <a:pt x="174" y="88"/>
                  <a:pt x="174" y="88"/>
                </a:cubicBezTo>
                <a:cubicBezTo>
                  <a:pt x="181" y="81"/>
                  <a:pt x="220" y="41"/>
                  <a:pt x="223" y="39"/>
                </a:cubicBezTo>
                <a:cubicBezTo>
                  <a:pt x="224" y="38"/>
                  <a:pt x="226" y="37"/>
                  <a:pt x="228" y="37"/>
                </a:cubicBezTo>
                <a:moveTo>
                  <a:pt x="206" y="22"/>
                </a:moveTo>
                <a:cubicBezTo>
                  <a:pt x="204" y="23"/>
                  <a:pt x="191" y="37"/>
                  <a:pt x="168" y="60"/>
                </a:cubicBezTo>
                <a:cubicBezTo>
                  <a:pt x="164" y="64"/>
                  <a:pt x="164" y="64"/>
                  <a:pt x="164" y="64"/>
                </a:cubicBezTo>
                <a:cubicBezTo>
                  <a:pt x="59" y="64"/>
                  <a:pt x="59" y="64"/>
                  <a:pt x="59" y="64"/>
                </a:cubicBezTo>
                <a:cubicBezTo>
                  <a:pt x="26" y="64"/>
                  <a:pt x="0" y="90"/>
                  <a:pt x="0" y="123"/>
                </a:cubicBezTo>
                <a:cubicBezTo>
                  <a:pt x="0" y="397"/>
                  <a:pt x="0" y="397"/>
                  <a:pt x="0" y="397"/>
                </a:cubicBezTo>
                <a:cubicBezTo>
                  <a:pt x="0" y="430"/>
                  <a:pt x="26" y="457"/>
                  <a:pt x="59" y="457"/>
                </a:cubicBezTo>
                <a:cubicBezTo>
                  <a:pt x="396" y="457"/>
                  <a:pt x="396" y="457"/>
                  <a:pt x="396" y="457"/>
                </a:cubicBezTo>
                <a:cubicBezTo>
                  <a:pt x="429" y="457"/>
                  <a:pt x="456" y="430"/>
                  <a:pt x="456" y="397"/>
                </a:cubicBezTo>
                <a:cubicBezTo>
                  <a:pt x="456" y="123"/>
                  <a:pt x="456" y="123"/>
                  <a:pt x="456" y="123"/>
                </a:cubicBezTo>
                <a:cubicBezTo>
                  <a:pt x="456" y="90"/>
                  <a:pt x="429" y="64"/>
                  <a:pt x="396" y="64"/>
                </a:cubicBezTo>
                <a:cubicBezTo>
                  <a:pt x="291" y="64"/>
                  <a:pt x="291" y="64"/>
                  <a:pt x="291" y="64"/>
                </a:cubicBezTo>
                <a:cubicBezTo>
                  <a:pt x="277" y="50"/>
                  <a:pt x="252" y="25"/>
                  <a:pt x="250" y="23"/>
                </a:cubicBezTo>
                <a:cubicBezTo>
                  <a:pt x="227" y="0"/>
                  <a:pt x="228" y="1"/>
                  <a:pt x="206" y="2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" name="Freeform 12"/>
          <p:cNvSpPr>
            <a:spLocks noEditPoints="1"/>
          </p:cNvSpPr>
          <p:nvPr/>
        </p:nvSpPr>
        <p:spPr bwMode="white">
          <a:xfrm>
            <a:off x="9912218" y="1186079"/>
            <a:ext cx="830263" cy="992188"/>
          </a:xfrm>
          <a:custGeom>
            <a:avLst/>
            <a:gdLst>
              <a:gd name="T0" fmla="*/ 110 w 221"/>
              <a:gd name="T1" fmla="*/ 24 h 264"/>
              <a:gd name="T2" fmla="*/ 197 w 221"/>
              <a:gd name="T3" fmla="*/ 111 h 264"/>
              <a:gd name="T4" fmla="*/ 110 w 221"/>
              <a:gd name="T5" fmla="*/ 235 h 264"/>
              <a:gd name="T6" fmla="*/ 24 w 221"/>
              <a:gd name="T7" fmla="*/ 111 h 264"/>
              <a:gd name="T8" fmla="*/ 110 w 221"/>
              <a:gd name="T9" fmla="*/ 24 h 264"/>
              <a:gd name="T10" fmla="*/ 110 w 221"/>
              <a:gd name="T11" fmla="*/ 0 h 264"/>
              <a:gd name="T12" fmla="*/ 0 w 221"/>
              <a:gd name="T13" fmla="*/ 111 h 264"/>
              <a:gd name="T14" fmla="*/ 50 w 221"/>
              <a:gd name="T15" fmla="*/ 213 h 264"/>
              <a:gd name="T16" fmla="*/ 97 w 221"/>
              <a:gd name="T17" fmla="*/ 254 h 264"/>
              <a:gd name="T18" fmla="*/ 110 w 221"/>
              <a:gd name="T19" fmla="*/ 264 h 264"/>
              <a:gd name="T20" fmla="*/ 124 w 221"/>
              <a:gd name="T21" fmla="*/ 254 h 264"/>
              <a:gd name="T22" fmla="*/ 171 w 221"/>
              <a:gd name="T23" fmla="*/ 213 h 264"/>
              <a:gd name="T24" fmla="*/ 221 w 221"/>
              <a:gd name="T25" fmla="*/ 111 h 264"/>
              <a:gd name="T26" fmla="*/ 110 w 221"/>
              <a:gd name="T27" fmla="*/ 0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21" h="264">
                <a:moveTo>
                  <a:pt x="110" y="24"/>
                </a:moveTo>
                <a:cubicBezTo>
                  <a:pt x="158" y="24"/>
                  <a:pt x="197" y="63"/>
                  <a:pt x="197" y="111"/>
                </a:cubicBezTo>
                <a:cubicBezTo>
                  <a:pt x="197" y="175"/>
                  <a:pt x="110" y="235"/>
                  <a:pt x="110" y="235"/>
                </a:cubicBezTo>
                <a:cubicBezTo>
                  <a:pt x="110" y="235"/>
                  <a:pt x="24" y="175"/>
                  <a:pt x="24" y="111"/>
                </a:cubicBezTo>
                <a:cubicBezTo>
                  <a:pt x="24" y="63"/>
                  <a:pt x="62" y="24"/>
                  <a:pt x="110" y="24"/>
                </a:cubicBezTo>
                <a:moveTo>
                  <a:pt x="110" y="0"/>
                </a:moveTo>
                <a:cubicBezTo>
                  <a:pt x="49" y="0"/>
                  <a:pt x="0" y="50"/>
                  <a:pt x="0" y="111"/>
                </a:cubicBezTo>
                <a:cubicBezTo>
                  <a:pt x="0" y="144"/>
                  <a:pt x="16" y="178"/>
                  <a:pt x="50" y="213"/>
                </a:cubicBezTo>
                <a:cubicBezTo>
                  <a:pt x="73" y="238"/>
                  <a:pt x="96" y="254"/>
                  <a:pt x="97" y="254"/>
                </a:cubicBezTo>
                <a:cubicBezTo>
                  <a:pt x="110" y="264"/>
                  <a:pt x="110" y="264"/>
                  <a:pt x="110" y="264"/>
                </a:cubicBezTo>
                <a:cubicBezTo>
                  <a:pt x="124" y="254"/>
                  <a:pt x="124" y="254"/>
                  <a:pt x="124" y="254"/>
                </a:cubicBezTo>
                <a:cubicBezTo>
                  <a:pt x="125" y="254"/>
                  <a:pt x="148" y="238"/>
                  <a:pt x="171" y="213"/>
                </a:cubicBezTo>
                <a:cubicBezTo>
                  <a:pt x="204" y="178"/>
                  <a:pt x="221" y="144"/>
                  <a:pt x="221" y="111"/>
                </a:cubicBezTo>
                <a:cubicBezTo>
                  <a:pt x="221" y="50"/>
                  <a:pt x="171" y="0"/>
                  <a:pt x="11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10756901" y="1"/>
            <a:ext cx="1435099" cy="1831975"/>
          </a:xfrm>
          <a:custGeom>
            <a:avLst/>
            <a:gdLst>
              <a:gd name="connsiteX0" fmla="*/ 82813 w 1435099"/>
              <a:gd name="connsiteY0" fmla="*/ 0 h 1831975"/>
              <a:gd name="connsiteX1" fmla="*/ 211264 w 1435099"/>
              <a:gd name="connsiteY1" fmla="*/ 0 h 1831975"/>
              <a:gd name="connsiteX2" fmla="*/ 148592 w 1435099"/>
              <a:gd name="connsiteY2" fmla="*/ 192973 h 1831975"/>
              <a:gd name="connsiteX3" fmla="*/ 123824 w 1435099"/>
              <a:gd name="connsiteY3" fmla="*/ 428063 h 1831975"/>
              <a:gd name="connsiteX4" fmla="*/ 558119 w 1435099"/>
              <a:gd name="connsiteY4" fmla="*/ 1313011 h 1831975"/>
              <a:gd name="connsiteX5" fmla="*/ 582935 w 1435099"/>
              <a:gd name="connsiteY5" fmla="*/ 1338296 h 1831975"/>
              <a:gd name="connsiteX6" fmla="*/ 582935 w 1435099"/>
              <a:gd name="connsiteY6" fmla="*/ 1363580 h 1831975"/>
              <a:gd name="connsiteX7" fmla="*/ 582935 w 1435099"/>
              <a:gd name="connsiteY7" fmla="*/ 1692275 h 1831975"/>
              <a:gd name="connsiteX8" fmla="*/ 880737 w 1435099"/>
              <a:gd name="connsiteY8" fmla="*/ 1527928 h 1831975"/>
              <a:gd name="connsiteX9" fmla="*/ 893146 w 1435099"/>
              <a:gd name="connsiteY9" fmla="*/ 1515285 h 1831975"/>
              <a:gd name="connsiteX10" fmla="*/ 917963 w 1435099"/>
              <a:gd name="connsiteY10" fmla="*/ 1515285 h 1831975"/>
              <a:gd name="connsiteX11" fmla="*/ 1339849 w 1435099"/>
              <a:gd name="connsiteY11" fmla="*/ 1591138 h 1831975"/>
              <a:gd name="connsiteX12" fmla="*/ 1435098 w 1435099"/>
              <a:gd name="connsiteY12" fmla="*/ 1586549 h 1831975"/>
              <a:gd name="connsiteX13" fmla="*/ 1435098 w 1435099"/>
              <a:gd name="connsiteY13" fmla="*/ 0 h 1831975"/>
              <a:gd name="connsiteX14" fmla="*/ 1435099 w 1435099"/>
              <a:gd name="connsiteY14" fmla="*/ 0 h 1831975"/>
              <a:gd name="connsiteX15" fmla="*/ 1435099 w 1435099"/>
              <a:gd name="connsiteY15" fmla="*/ 1713437 h 1831975"/>
              <a:gd name="connsiteX16" fmla="*/ 1339850 w 1435099"/>
              <a:gd name="connsiteY16" fmla="*/ 1718145 h 1831975"/>
              <a:gd name="connsiteX17" fmla="*/ 905639 w 1435099"/>
              <a:gd name="connsiteY17" fmla="*/ 1642258 h 1831975"/>
              <a:gd name="connsiteX18" fmla="*/ 607895 w 1435099"/>
              <a:gd name="connsiteY18" fmla="*/ 1819327 h 1831975"/>
              <a:gd name="connsiteX19" fmla="*/ 545865 w 1435099"/>
              <a:gd name="connsiteY19" fmla="*/ 1831975 h 1831975"/>
              <a:gd name="connsiteX20" fmla="*/ 496241 w 1435099"/>
              <a:gd name="connsiteY20" fmla="*/ 1819327 h 1831975"/>
              <a:gd name="connsiteX21" fmla="*/ 459023 w 1435099"/>
              <a:gd name="connsiteY21" fmla="*/ 1730792 h 1831975"/>
              <a:gd name="connsiteX22" fmla="*/ 459023 w 1435099"/>
              <a:gd name="connsiteY22" fmla="*/ 1389301 h 1831975"/>
              <a:gd name="connsiteX23" fmla="*/ 0 w 1435099"/>
              <a:gd name="connsiteY23" fmla="*/ 428066 h 1831975"/>
              <a:gd name="connsiteX24" fmla="*/ 27550 w 1435099"/>
              <a:gd name="connsiteY24" fmla="*/ 169279 h 183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435099" h="1831975">
                <a:moveTo>
                  <a:pt x="82813" y="0"/>
                </a:moveTo>
                <a:lnTo>
                  <a:pt x="211264" y="0"/>
                </a:lnTo>
                <a:lnTo>
                  <a:pt x="148592" y="192973"/>
                </a:lnTo>
                <a:cubicBezTo>
                  <a:pt x="132355" y="268851"/>
                  <a:pt x="123824" y="347469"/>
                  <a:pt x="123824" y="428063"/>
                </a:cubicBezTo>
                <a:cubicBezTo>
                  <a:pt x="123824" y="769400"/>
                  <a:pt x="285133" y="1098095"/>
                  <a:pt x="558119" y="1313011"/>
                </a:cubicBezTo>
                <a:cubicBezTo>
                  <a:pt x="582935" y="1338296"/>
                  <a:pt x="582935" y="1338296"/>
                  <a:pt x="582935" y="1338296"/>
                </a:cubicBezTo>
                <a:cubicBezTo>
                  <a:pt x="582935" y="1363580"/>
                  <a:pt x="582935" y="1363580"/>
                  <a:pt x="582935" y="1363580"/>
                </a:cubicBezTo>
                <a:cubicBezTo>
                  <a:pt x="582935" y="1426791"/>
                  <a:pt x="582935" y="1603780"/>
                  <a:pt x="582935" y="1692275"/>
                </a:cubicBezTo>
                <a:cubicBezTo>
                  <a:pt x="669794" y="1641707"/>
                  <a:pt x="880737" y="1527928"/>
                  <a:pt x="880737" y="1527928"/>
                </a:cubicBezTo>
                <a:cubicBezTo>
                  <a:pt x="893146" y="1515285"/>
                  <a:pt x="893146" y="1515285"/>
                  <a:pt x="893146" y="1515285"/>
                </a:cubicBezTo>
                <a:cubicBezTo>
                  <a:pt x="917963" y="1515285"/>
                  <a:pt x="917963" y="1515285"/>
                  <a:pt x="917963" y="1515285"/>
                </a:cubicBezTo>
                <a:cubicBezTo>
                  <a:pt x="1054455" y="1565854"/>
                  <a:pt x="1190948" y="1591138"/>
                  <a:pt x="1339849" y="1591138"/>
                </a:cubicBezTo>
                <a:lnTo>
                  <a:pt x="1435098" y="1586549"/>
                </a:lnTo>
                <a:lnTo>
                  <a:pt x="1435098" y="0"/>
                </a:lnTo>
                <a:lnTo>
                  <a:pt x="1435099" y="0"/>
                </a:lnTo>
                <a:lnTo>
                  <a:pt x="1435099" y="1713437"/>
                </a:lnTo>
                <a:lnTo>
                  <a:pt x="1339850" y="1718145"/>
                </a:lnTo>
                <a:cubicBezTo>
                  <a:pt x="1190978" y="1718145"/>
                  <a:pt x="1042106" y="1692849"/>
                  <a:pt x="905639" y="1642258"/>
                </a:cubicBezTo>
                <a:cubicBezTo>
                  <a:pt x="843609" y="1680201"/>
                  <a:pt x="632707" y="1794032"/>
                  <a:pt x="607895" y="1819327"/>
                </a:cubicBezTo>
                <a:cubicBezTo>
                  <a:pt x="583083" y="1819327"/>
                  <a:pt x="570677" y="1831975"/>
                  <a:pt x="545865" y="1831975"/>
                </a:cubicBezTo>
                <a:cubicBezTo>
                  <a:pt x="533459" y="1831975"/>
                  <a:pt x="521053" y="1819327"/>
                  <a:pt x="496241" y="1819327"/>
                </a:cubicBezTo>
                <a:cubicBezTo>
                  <a:pt x="471429" y="1794032"/>
                  <a:pt x="459023" y="1756088"/>
                  <a:pt x="459023" y="1730792"/>
                </a:cubicBezTo>
                <a:cubicBezTo>
                  <a:pt x="459023" y="1705497"/>
                  <a:pt x="459023" y="1541075"/>
                  <a:pt x="459023" y="1389301"/>
                </a:cubicBezTo>
                <a:cubicBezTo>
                  <a:pt x="173684" y="1148992"/>
                  <a:pt x="0" y="794853"/>
                  <a:pt x="0" y="428066"/>
                </a:cubicBezTo>
                <a:cubicBezTo>
                  <a:pt x="0" y="339531"/>
                  <a:pt x="9498" y="252972"/>
                  <a:pt x="27550" y="1692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9012238" y="1"/>
            <a:ext cx="1566862" cy="1017587"/>
          </a:xfrm>
          <a:custGeom>
            <a:avLst/>
            <a:gdLst>
              <a:gd name="connsiteX0" fmla="*/ 0 w 1566862"/>
              <a:gd name="connsiteY0" fmla="*/ 0 h 1017587"/>
              <a:gd name="connsiteX1" fmla="*/ 100252 w 1566862"/>
              <a:gd name="connsiteY1" fmla="*/ 0 h 1017587"/>
              <a:gd name="connsiteX2" fmla="*/ 100252 w 1566862"/>
              <a:gd name="connsiteY2" fmla="*/ 75713 h 1017587"/>
              <a:gd name="connsiteX3" fmla="*/ 100252 w 1566862"/>
              <a:gd name="connsiteY3" fmla="*/ 422787 h 1017587"/>
              <a:gd name="connsiteX4" fmla="*/ 163640 w 1566862"/>
              <a:gd name="connsiteY4" fmla="*/ 536557 h 1017587"/>
              <a:gd name="connsiteX5" fmla="*/ 783431 w 1566862"/>
              <a:gd name="connsiteY5" fmla="*/ 899201 h 1017587"/>
              <a:gd name="connsiteX6" fmla="*/ 1403222 w 1566862"/>
              <a:gd name="connsiteY6" fmla="*/ 536557 h 1017587"/>
              <a:gd name="connsiteX7" fmla="*/ 1466610 w 1566862"/>
              <a:gd name="connsiteY7" fmla="*/ 422787 h 1017587"/>
              <a:gd name="connsiteX8" fmla="*/ 1466610 w 1566862"/>
              <a:gd name="connsiteY8" fmla="*/ 48699 h 1017587"/>
              <a:gd name="connsiteX9" fmla="*/ 1466610 w 1566862"/>
              <a:gd name="connsiteY9" fmla="*/ 0 h 1017587"/>
              <a:gd name="connsiteX10" fmla="*/ 1566862 w 1566862"/>
              <a:gd name="connsiteY10" fmla="*/ 0 h 1017587"/>
              <a:gd name="connsiteX11" fmla="*/ 1566862 w 1566862"/>
              <a:gd name="connsiteY11" fmla="*/ 79791 h 1017587"/>
              <a:gd name="connsiteX12" fmla="*/ 1566862 w 1566862"/>
              <a:gd name="connsiteY12" fmla="*/ 440756 h 1017587"/>
              <a:gd name="connsiteX13" fmla="*/ 1464357 w 1566862"/>
              <a:gd name="connsiteY13" fmla="*/ 618243 h 1017587"/>
              <a:gd name="connsiteX14" fmla="*/ 783431 w 1566862"/>
              <a:gd name="connsiteY14" fmla="*/ 1017587 h 1017587"/>
              <a:gd name="connsiteX15" fmla="*/ 102505 w 1566862"/>
              <a:gd name="connsiteY15" fmla="*/ 618243 h 1017587"/>
              <a:gd name="connsiteX16" fmla="*/ 0 w 1566862"/>
              <a:gd name="connsiteY16" fmla="*/ 440756 h 1017587"/>
              <a:gd name="connsiteX17" fmla="*/ 0 w 1566862"/>
              <a:gd name="connsiteY17" fmla="*/ 51696 h 1017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566862" h="1017587">
                <a:moveTo>
                  <a:pt x="0" y="0"/>
                </a:moveTo>
                <a:lnTo>
                  <a:pt x="100252" y="0"/>
                </a:lnTo>
                <a:lnTo>
                  <a:pt x="100252" y="75713"/>
                </a:lnTo>
                <a:cubicBezTo>
                  <a:pt x="100252" y="422787"/>
                  <a:pt x="100252" y="422787"/>
                  <a:pt x="100252" y="422787"/>
                </a:cubicBezTo>
                <a:cubicBezTo>
                  <a:pt x="100252" y="465450"/>
                  <a:pt x="128424" y="515225"/>
                  <a:pt x="163640" y="536557"/>
                </a:cubicBezTo>
                <a:cubicBezTo>
                  <a:pt x="783431" y="899201"/>
                  <a:pt x="783431" y="899201"/>
                  <a:pt x="783431" y="899201"/>
                </a:cubicBezTo>
                <a:cubicBezTo>
                  <a:pt x="1403222" y="536557"/>
                  <a:pt x="1403222" y="536557"/>
                  <a:pt x="1403222" y="536557"/>
                </a:cubicBezTo>
                <a:cubicBezTo>
                  <a:pt x="1438438" y="515225"/>
                  <a:pt x="1466610" y="465450"/>
                  <a:pt x="1466610" y="422787"/>
                </a:cubicBezTo>
                <a:cubicBezTo>
                  <a:pt x="1466610" y="261019"/>
                  <a:pt x="1466610" y="139693"/>
                  <a:pt x="1466610" y="48699"/>
                </a:cubicBezTo>
                <a:lnTo>
                  <a:pt x="1466610" y="0"/>
                </a:lnTo>
                <a:lnTo>
                  <a:pt x="1566862" y="0"/>
                </a:lnTo>
                <a:lnTo>
                  <a:pt x="1566862" y="79791"/>
                </a:lnTo>
                <a:cubicBezTo>
                  <a:pt x="1566862" y="440756"/>
                  <a:pt x="1566862" y="440756"/>
                  <a:pt x="1566862" y="440756"/>
                </a:cubicBezTo>
                <a:cubicBezTo>
                  <a:pt x="1566862" y="507314"/>
                  <a:pt x="1515610" y="588662"/>
                  <a:pt x="1464357" y="618243"/>
                </a:cubicBezTo>
                <a:lnTo>
                  <a:pt x="783431" y="1017587"/>
                </a:lnTo>
                <a:cubicBezTo>
                  <a:pt x="102505" y="618243"/>
                  <a:pt x="102505" y="618243"/>
                  <a:pt x="102505" y="618243"/>
                </a:cubicBezTo>
                <a:cubicBezTo>
                  <a:pt x="43931" y="588662"/>
                  <a:pt x="0" y="507314"/>
                  <a:pt x="0" y="440756"/>
                </a:cubicBezTo>
                <a:cubicBezTo>
                  <a:pt x="0" y="272514"/>
                  <a:pt x="0" y="146332"/>
                  <a:pt x="0" y="5169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7622878" y="1"/>
            <a:ext cx="1146175" cy="732571"/>
          </a:xfrm>
          <a:custGeom>
            <a:avLst/>
            <a:gdLst>
              <a:gd name="connsiteX0" fmla="*/ 0 w 1146175"/>
              <a:gd name="connsiteY0" fmla="*/ 0 h 732571"/>
              <a:gd name="connsiteX1" fmla="*/ 88065 w 1146175"/>
              <a:gd name="connsiteY1" fmla="*/ 0 h 732571"/>
              <a:gd name="connsiteX2" fmla="*/ 88065 w 1146175"/>
              <a:gd name="connsiteY2" fmla="*/ 30295 h 732571"/>
              <a:gd name="connsiteX3" fmla="*/ 88065 w 1146175"/>
              <a:gd name="connsiteY3" fmla="*/ 415917 h 732571"/>
              <a:gd name="connsiteX4" fmla="*/ 176996 w 1146175"/>
              <a:gd name="connsiteY4" fmla="*/ 501522 h 732571"/>
              <a:gd name="connsiteX5" fmla="*/ 770927 w 1146175"/>
              <a:gd name="connsiteY5" fmla="*/ 501522 h 732571"/>
              <a:gd name="connsiteX6" fmla="*/ 913851 w 1146175"/>
              <a:gd name="connsiteY6" fmla="*/ 637857 h 732571"/>
              <a:gd name="connsiteX7" fmla="*/ 920204 w 1146175"/>
              <a:gd name="connsiteY7" fmla="*/ 641028 h 732571"/>
              <a:gd name="connsiteX8" fmla="*/ 923380 w 1146175"/>
              <a:gd name="connsiteY8" fmla="*/ 634687 h 732571"/>
              <a:gd name="connsiteX9" fmla="*/ 926556 w 1146175"/>
              <a:gd name="connsiteY9" fmla="*/ 501522 h 732571"/>
              <a:gd name="connsiteX10" fmla="*/ 974197 w 1146175"/>
              <a:gd name="connsiteY10" fmla="*/ 501522 h 732571"/>
              <a:gd name="connsiteX11" fmla="*/ 1056776 w 1146175"/>
              <a:gd name="connsiteY11" fmla="*/ 415917 h 732571"/>
              <a:gd name="connsiteX12" fmla="*/ 1056776 w 1146175"/>
              <a:gd name="connsiteY12" fmla="*/ 52782 h 732571"/>
              <a:gd name="connsiteX13" fmla="*/ 1056776 w 1146175"/>
              <a:gd name="connsiteY13" fmla="*/ 0 h 732571"/>
              <a:gd name="connsiteX14" fmla="*/ 1146175 w 1146175"/>
              <a:gd name="connsiteY14" fmla="*/ 0 h 732571"/>
              <a:gd name="connsiteX15" fmla="*/ 1146175 w 1146175"/>
              <a:gd name="connsiteY15" fmla="*/ 30112 h 732571"/>
              <a:gd name="connsiteX16" fmla="*/ 1146175 w 1146175"/>
              <a:gd name="connsiteY16" fmla="*/ 415613 h 732571"/>
              <a:gd name="connsiteX17" fmla="*/ 1016000 w 1146175"/>
              <a:gd name="connsiteY17" fmla="*/ 583601 h 732571"/>
              <a:gd name="connsiteX18" fmla="*/ 1016000 w 1146175"/>
              <a:gd name="connsiteY18" fmla="*/ 634314 h 732571"/>
              <a:gd name="connsiteX19" fmla="*/ 920750 w 1146175"/>
              <a:gd name="connsiteY19" fmla="*/ 732571 h 732571"/>
              <a:gd name="connsiteX20" fmla="*/ 847725 w 1146175"/>
              <a:gd name="connsiteY20" fmla="*/ 700875 h 732571"/>
              <a:gd name="connsiteX21" fmla="*/ 736600 w 1146175"/>
              <a:gd name="connsiteY21" fmla="*/ 593109 h 732571"/>
              <a:gd name="connsiteX22" fmla="*/ 177800 w 1146175"/>
              <a:gd name="connsiteY22" fmla="*/ 593109 h 732571"/>
              <a:gd name="connsiteX23" fmla="*/ 0 w 1146175"/>
              <a:gd name="connsiteY23" fmla="*/ 415613 h 732571"/>
              <a:gd name="connsiteX24" fmla="*/ 0 w 1146175"/>
              <a:gd name="connsiteY24" fmla="*/ 52592 h 732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46175" h="732571">
                <a:moveTo>
                  <a:pt x="0" y="0"/>
                </a:moveTo>
                <a:lnTo>
                  <a:pt x="88065" y="0"/>
                </a:lnTo>
                <a:lnTo>
                  <a:pt x="88065" y="30295"/>
                </a:lnTo>
                <a:cubicBezTo>
                  <a:pt x="88065" y="85384"/>
                  <a:pt x="88065" y="195561"/>
                  <a:pt x="88065" y="415917"/>
                </a:cubicBezTo>
                <a:cubicBezTo>
                  <a:pt x="88065" y="463476"/>
                  <a:pt x="126178" y="501522"/>
                  <a:pt x="176996" y="501522"/>
                </a:cubicBezTo>
                <a:cubicBezTo>
                  <a:pt x="176996" y="501522"/>
                  <a:pt x="176996" y="501522"/>
                  <a:pt x="770927" y="501522"/>
                </a:cubicBezTo>
                <a:cubicBezTo>
                  <a:pt x="770927" y="501522"/>
                  <a:pt x="904323" y="634687"/>
                  <a:pt x="913851" y="637857"/>
                </a:cubicBezTo>
                <a:cubicBezTo>
                  <a:pt x="913851" y="641028"/>
                  <a:pt x="917028" y="641028"/>
                  <a:pt x="920204" y="641028"/>
                </a:cubicBezTo>
                <a:cubicBezTo>
                  <a:pt x="923380" y="641028"/>
                  <a:pt x="923380" y="637857"/>
                  <a:pt x="923380" y="634687"/>
                </a:cubicBezTo>
                <a:cubicBezTo>
                  <a:pt x="923380" y="631516"/>
                  <a:pt x="926556" y="501522"/>
                  <a:pt x="926556" y="501522"/>
                </a:cubicBezTo>
                <a:cubicBezTo>
                  <a:pt x="926556" y="501522"/>
                  <a:pt x="926556" y="501522"/>
                  <a:pt x="974197" y="501522"/>
                </a:cubicBezTo>
                <a:cubicBezTo>
                  <a:pt x="1018663" y="501522"/>
                  <a:pt x="1056776" y="463476"/>
                  <a:pt x="1056776" y="415917"/>
                </a:cubicBezTo>
                <a:cubicBezTo>
                  <a:pt x="1056776" y="415917"/>
                  <a:pt x="1056776" y="415917"/>
                  <a:pt x="1056776" y="52782"/>
                </a:cubicBezTo>
                <a:lnTo>
                  <a:pt x="1056776" y="0"/>
                </a:lnTo>
                <a:lnTo>
                  <a:pt x="1146175" y="0"/>
                </a:lnTo>
                <a:lnTo>
                  <a:pt x="1146175" y="30112"/>
                </a:lnTo>
                <a:cubicBezTo>
                  <a:pt x="1146175" y="85184"/>
                  <a:pt x="1146175" y="195327"/>
                  <a:pt x="1146175" y="415613"/>
                </a:cubicBezTo>
                <a:cubicBezTo>
                  <a:pt x="1146175" y="498022"/>
                  <a:pt x="1089025" y="564583"/>
                  <a:pt x="1016000" y="583601"/>
                </a:cubicBezTo>
                <a:cubicBezTo>
                  <a:pt x="1016000" y="612127"/>
                  <a:pt x="1016000" y="634314"/>
                  <a:pt x="1016000" y="634314"/>
                </a:cubicBezTo>
                <a:cubicBezTo>
                  <a:pt x="1016000" y="685027"/>
                  <a:pt x="974725" y="732571"/>
                  <a:pt x="920750" y="732571"/>
                </a:cubicBezTo>
                <a:cubicBezTo>
                  <a:pt x="895350" y="732571"/>
                  <a:pt x="866775" y="719893"/>
                  <a:pt x="847725" y="700875"/>
                </a:cubicBezTo>
                <a:cubicBezTo>
                  <a:pt x="844550" y="697706"/>
                  <a:pt x="784225" y="640653"/>
                  <a:pt x="736600" y="593109"/>
                </a:cubicBezTo>
                <a:cubicBezTo>
                  <a:pt x="736600" y="593109"/>
                  <a:pt x="736600" y="593109"/>
                  <a:pt x="177800" y="593109"/>
                </a:cubicBezTo>
                <a:cubicBezTo>
                  <a:pt x="79375" y="593109"/>
                  <a:pt x="0" y="513870"/>
                  <a:pt x="0" y="415613"/>
                </a:cubicBezTo>
                <a:cubicBezTo>
                  <a:pt x="0" y="415613"/>
                  <a:pt x="0" y="415613"/>
                  <a:pt x="0" y="5259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11419040" y="1819276"/>
            <a:ext cx="772960" cy="1062038"/>
          </a:xfrm>
          <a:custGeom>
            <a:avLst/>
            <a:gdLst>
              <a:gd name="connsiteX0" fmla="*/ 321339 w 772960"/>
              <a:gd name="connsiteY0" fmla="*/ 0 h 1062038"/>
              <a:gd name="connsiteX1" fmla="*/ 619541 w 772960"/>
              <a:gd name="connsiteY1" fmla="*/ 137201 h 1062038"/>
              <a:gd name="connsiteX2" fmla="*/ 717227 w 772960"/>
              <a:gd name="connsiteY2" fmla="*/ 49545 h 1062038"/>
              <a:gd name="connsiteX3" fmla="*/ 772960 w 772960"/>
              <a:gd name="connsiteY3" fmla="*/ 25892 h 1062038"/>
              <a:gd name="connsiteX4" fmla="*/ 772960 w 772960"/>
              <a:gd name="connsiteY4" fmla="*/ 101651 h 1062038"/>
              <a:gd name="connsiteX5" fmla="*/ 731740 w 772960"/>
              <a:gd name="connsiteY5" fmla="*/ 122767 h 1062038"/>
              <a:gd name="connsiteX6" fmla="*/ 637353 w 772960"/>
              <a:gd name="connsiteY6" fmla="*/ 216518 h 1062038"/>
              <a:gd name="connsiteX7" fmla="*/ 618214 w 772960"/>
              <a:gd name="connsiteY7" fmla="*/ 249621 h 1062038"/>
              <a:gd name="connsiteX8" fmla="*/ 599075 w 772960"/>
              <a:gd name="connsiteY8" fmla="*/ 216518 h 1062038"/>
              <a:gd name="connsiteX9" fmla="*/ 340698 w 772960"/>
              <a:gd name="connsiteY9" fmla="*/ 79374 h 1062038"/>
              <a:gd name="connsiteX10" fmla="*/ 139739 w 772960"/>
              <a:gd name="connsiteY10" fmla="*/ 164498 h 1062038"/>
              <a:gd name="connsiteX11" fmla="*/ 91891 w 772960"/>
              <a:gd name="connsiteY11" fmla="*/ 386765 h 1062038"/>
              <a:gd name="connsiteX12" fmla="*/ 603860 w 772960"/>
              <a:gd name="connsiteY12" fmla="*/ 977900 h 1062038"/>
              <a:gd name="connsiteX13" fmla="*/ 627784 w 772960"/>
              <a:gd name="connsiteY13" fmla="*/ 977900 h 1062038"/>
              <a:gd name="connsiteX14" fmla="*/ 711386 w 772960"/>
              <a:gd name="connsiteY14" fmla="*/ 934276 h 1062038"/>
              <a:gd name="connsiteX15" fmla="*/ 772960 w 772960"/>
              <a:gd name="connsiteY15" fmla="*/ 893589 h 1062038"/>
              <a:gd name="connsiteX16" fmla="*/ 772960 w 772960"/>
              <a:gd name="connsiteY16" fmla="*/ 988610 h 1062038"/>
              <a:gd name="connsiteX17" fmla="*/ 766151 w 772960"/>
              <a:gd name="connsiteY17" fmla="*/ 993328 h 1062038"/>
              <a:gd name="connsiteX18" fmla="*/ 645248 w 772960"/>
              <a:gd name="connsiteY18" fmla="*/ 1056957 h 1062038"/>
              <a:gd name="connsiteX19" fmla="*/ 614399 w 772960"/>
              <a:gd name="connsiteY19" fmla="*/ 1062038 h 1062038"/>
              <a:gd name="connsiteX20" fmla="*/ 583551 w 772960"/>
              <a:gd name="connsiteY20" fmla="*/ 1056957 h 1062038"/>
              <a:gd name="connsiteX21" fmla="*/ 7713 w 772960"/>
              <a:gd name="connsiteY21" fmla="*/ 386196 h 1062038"/>
              <a:gd name="connsiteX22" fmla="*/ 69410 w 772960"/>
              <a:gd name="connsiteY22" fmla="*/ 106712 h 1062038"/>
              <a:gd name="connsiteX23" fmla="*/ 321339 w 772960"/>
              <a:gd name="connsiteY23" fmla="*/ 0 h 1062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72960" h="1062038">
                <a:moveTo>
                  <a:pt x="321339" y="0"/>
                </a:moveTo>
                <a:cubicBezTo>
                  <a:pt x="480722" y="0"/>
                  <a:pt x="578409" y="91468"/>
                  <a:pt x="619541" y="137201"/>
                </a:cubicBezTo>
                <a:cubicBezTo>
                  <a:pt x="637536" y="111794"/>
                  <a:pt x="669669" y="77493"/>
                  <a:pt x="717227" y="49545"/>
                </a:cubicBezTo>
                <a:lnTo>
                  <a:pt x="772960" y="25892"/>
                </a:lnTo>
                <a:lnTo>
                  <a:pt x="772960" y="101651"/>
                </a:lnTo>
                <a:lnTo>
                  <a:pt x="731740" y="122767"/>
                </a:lnTo>
                <a:cubicBezTo>
                  <a:pt x="667258" y="162946"/>
                  <a:pt x="637353" y="216518"/>
                  <a:pt x="637353" y="216518"/>
                </a:cubicBezTo>
                <a:cubicBezTo>
                  <a:pt x="618214" y="249621"/>
                  <a:pt x="618214" y="249621"/>
                  <a:pt x="618214" y="249621"/>
                </a:cubicBezTo>
                <a:cubicBezTo>
                  <a:pt x="599075" y="216518"/>
                  <a:pt x="599075" y="216518"/>
                  <a:pt x="599075" y="216518"/>
                </a:cubicBezTo>
                <a:cubicBezTo>
                  <a:pt x="594290" y="211788"/>
                  <a:pt x="512950" y="79374"/>
                  <a:pt x="340698" y="79374"/>
                </a:cubicBezTo>
                <a:cubicBezTo>
                  <a:pt x="259358" y="79374"/>
                  <a:pt x="187586" y="112478"/>
                  <a:pt x="139739" y="164498"/>
                </a:cubicBezTo>
                <a:cubicBezTo>
                  <a:pt x="91891" y="221247"/>
                  <a:pt x="77537" y="301641"/>
                  <a:pt x="91891" y="386765"/>
                </a:cubicBezTo>
                <a:cubicBezTo>
                  <a:pt x="130169" y="566470"/>
                  <a:pt x="340698" y="873860"/>
                  <a:pt x="603860" y="977900"/>
                </a:cubicBezTo>
                <a:cubicBezTo>
                  <a:pt x="608645" y="977900"/>
                  <a:pt x="618214" y="977900"/>
                  <a:pt x="627784" y="977900"/>
                </a:cubicBezTo>
                <a:cubicBezTo>
                  <a:pt x="655296" y="965486"/>
                  <a:pt x="683332" y="950856"/>
                  <a:pt x="711386" y="934276"/>
                </a:cubicBezTo>
                <a:lnTo>
                  <a:pt x="772960" y="893589"/>
                </a:lnTo>
                <a:lnTo>
                  <a:pt x="772960" y="988610"/>
                </a:lnTo>
                <a:lnTo>
                  <a:pt x="766151" y="993328"/>
                </a:lnTo>
                <a:cubicBezTo>
                  <a:pt x="727993" y="1016543"/>
                  <a:pt x="687665" y="1037901"/>
                  <a:pt x="645248" y="1056957"/>
                </a:cubicBezTo>
                <a:cubicBezTo>
                  <a:pt x="634965" y="1056957"/>
                  <a:pt x="624682" y="1062038"/>
                  <a:pt x="614399" y="1062038"/>
                </a:cubicBezTo>
                <a:cubicBezTo>
                  <a:pt x="604116" y="1062038"/>
                  <a:pt x="593834" y="1056957"/>
                  <a:pt x="583551" y="1056957"/>
                </a:cubicBezTo>
                <a:cubicBezTo>
                  <a:pt x="275066" y="935000"/>
                  <a:pt x="48844" y="584375"/>
                  <a:pt x="7713" y="386196"/>
                </a:cubicBezTo>
                <a:cubicBezTo>
                  <a:pt x="-12853" y="279484"/>
                  <a:pt x="7713" y="182935"/>
                  <a:pt x="69410" y="106712"/>
                </a:cubicBezTo>
                <a:cubicBezTo>
                  <a:pt x="125965" y="35571"/>
                  <a:pt x="218511" y="0"/>
                  <a:pt x="32133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91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Facebook For Business 2016">
  <a:themeElements>
    <a:clrScheme name="Facebook_For_Business_2016">
      <a:dk1>
        <a:sysClr val="windowText" lastClr="000000"/>
      </a:dk1>
      <a:lt1>
        <a:sysClr val="window" lastClr="FFFFFF"/>
      </a:lt1>
      <a:dk2>
        <a:srgbClr val="4267B2"/>
      </a:dk2>
      <a:lt2>
        <a:srgbClr val="F0546A"/>
      </a:lt2>
      <a:accent1>
        <a:srgbClr val="4080FF"/>
      </a:accent1>
      <a:accent2>
        <a:srgbClr val="71C8B8"/>
      </a:accent2>
      <a:accent3>
        <a:srgbClr val="8972B3"/>
      </a:accent3>
      <a:accent4>
        <a:srgbClr val="F3724D"/>
      </a:accent4>
      <a:accent5>
        <a:srgbClr val="B0387B"/>
      </a:accent5>
      <a:accent6>
        <a:srgbClr val="FCD872"/>
      </a:accent6>
      <a:hlink>
        <a:srgbClr val="3D6AD6"/>
      </a:hlink>
      <a:folHlink>
        <a:srgbClr val="504D4C"/>
      </a:folHlink>
    </a:clrScheme>
    <a:fontScheme name="Facebook for Business">
      <a:majorFont>
        <a:latin typeface="FreightSansLFPro Lig"/>
        <a:ea typeface=""/>
        <a:cs typeface=""/>
      </a:majorFont>
      <a:minorFont>
        <a:latin typeface="FreightSansLF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4267B2"/>
        </a:solidFill>
        <a:ln>
          <a:noFill/>
        </a:ln>
      </a:spPr>
      <a:bodyPr rtlCol="0" anchor="ctr"/>
      <a:lstStyle>
        <a:defPPr algn="ctr">
          <a:lnSpc>
            <a:spcPct val="95000"/>
          </a:lnSpc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rgbClr val="7F7F7F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G" id="{FFF6DCE6-B831-7443-BDF7-8A1A099FF535}" vid="{6E5D238C-1C70-7D49-BB87-85CD976F71E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Facebook Business</Template>
  <TotalTime>10396</TotalTime>
  <Words>107</Words>
  <Application>Microsoft Office PowerPoint</Application>
  <PresentationFormat>Широкоэкранный</PresentationFormat>
  <Paragraphs>41</Paragraphs>
  <Slides>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FreightSansLFPro</vt:lpstr>
      <vt:lpstr>FreightSansLFPro Lig</vt:lpstr>
      <vt:lpstr>FreightSansLFPro Med</vt:lpstr>
      <vt:lpstr>FreightSansLFPro SmBd</vt:lpstr>
      <vt:lpstr>Facebook For Business 2016</vt:lpstr>
      <vt:lpstr>Coordination of efforts in counteracting extremism online  CAIGF 2018 </vt:lpstr>
      <vt:lpstr>WHAT IS FACEBOOK’S APPROACH TO TERRORIST CONTENT?</vt:lpstr>
      <vt:lpstr>MACHINE</vt:lpstr>
      <vt:lpstr>HUMAN</vt:lpstr>
      <vt:lpstr>COUNTER SPEECH </vt:lpstr>
      <vt:lpstr>THANK YOU!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 instructions</dc:title>
  <dc:subject/>
  <dc:creator>Microsoft Office User</dc:creator>
  <cp:keywords/>
  <dc:description/>
  <cp:lastModifiedBy>Пользователь Windows</cp:lastModifiedBy>
  <cp:revision>593</cp:revision>
  <cp:lastPrinted>2016-11-30T19:30:03Z</cp:lastPrinted>
  <dcterms:created xsi:type="dcterms:W3CDTF">2016-11-16T15:40:37Z</dcterms:created>
  <dcterms:modified xsi:type="dcterms:W3CDTF">2018-07-03T06:05:43Z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20926239</vt:lpwstr>
  </property>
  <property fmtid="{D5CDD505-2E9C-101B-9397-08002B2CF9AE}" pid="3" name="NXPowerLiteSettings">
    <vt:lpwstr>F98007B004F000</vt:lpwstr>
  </property>
  <property fmtid="{D5CDD505-2E9C-101B-9397-08002B2CF9AE}" pid="4" name="NXPowerLiteVersion">
    <vt:lpwstr>D6.2.10</vt:lpwstr>
  </property>
</Properties>
</file>